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9"/>
  </p:notesMasterIdLst>
  <p:sldIdLst>
    <p:sldId id="256" r:id="rId2"/>
    <p:sldId id="301" r:id="rId3"/>
    <p:sldId id="302" r:id="rId4"/>
    <p:sldId id="303" r:id="rId5"/>
    <p:sldId id="310" r:id="rId6"/>
    <p:sldId id="306" r:id="rId7"/>
    <p:sldId id="259" r:id="rId8"/>
    <p:sldId id="260" r:id="rId9"/>
    <p:sldId id="261" r:id="rId10"/>
    <p:sldId id="304" r:id="rId11"/>
    <p:sldId id="263" r:id="rId12"/>
    <p:sldId id="264" r:id="rId13"/>
    <p:sldId id="265" r:id="rId14"/>
    <p:sldId id="266" r:id="rId15"/>
    <p:sldId id="267" r:id="rId16"/>
    <p:sldId id="268" r:id="rId17"/>
    <p:sldId id="269" r:id="rId18"/>
    <p:sldId id="307"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308" r:id="rId34"/>
    <p:sldId id="287" r:id="rId35"/>
    <p:sldId id="288" r:id="rId36"/>
    <p:sldId id="289" r:id="rId37"/>
    <p:sldId id="290" r:id="rId38"/>
    <p:sldId id="291" r:id="rId39"/>
    <p:sldId id="292" r:id="rId40"/>
    <p:sldId id="293" r:id="rId41"/>
    <p:sldId id="294" r:id="rId42"/>
    <p:sldId id="295" r:id="rId43"/>
    <p:sldId id="309" r:id="rId44"/>
    <p:sldId id="297" r:id="rId45"/>
    <p:sldId id="298" r:id="rId46"/>
    <p:sldId id="299" r:id="rId47"/>
    <p:sldId id="300" r:id="rId48"/>
  </p:sldIdLst>
  <p:sldSz cx="9906000" cy="6858000" type="A4"/>
  <p:notesSz cx="9939338" cy="14368463"/>
  <p:embeddedFontLst>
    <p:embeddedFont>
      <p:font typeface="Meiryo" panose="020B0604030504040204" pitchFamily="50" charset="-128"/>
      <p:regular r:id="rId50"/>
      <p:bold r:id="rId51"/>
      <p:italic r:id="rId52"/>
      <p:boldItalic r:id="rId53"/>
    </p:embeddedFont>
    <p:embeddedFont>
      <p:font typeface="Noto Sans JP" panose="020B0200000000000000" pitchFamily="50" charset="-128"/>
      <p:regular r:id="rId54"/>
      <p:bold r:id="rId55"/>
    </p:embeddedFont>
    <p:embeddedFont>
      <p:font typeface="Calibri" panose="020F0502020204030204" pitchFamily="34" charset="0"/>
      <p:regular r:id="rId56"/>
      <p:bold r:id="rId57"/>
      <p:italic r:id="rId58"/>
      <p:boldItalic r:id="rId59"/>
    </p:embeddedFont>
    <p:embeddedFont>
      <p:font typeface="Noto Sans Javanese" panose="020B0600070205080204" charset="0"/>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hqyh52xntsRWK+Q3tElOX1l52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D3F6C2-F355-42E9-ABAC-5208BD9471D6}">
  <a:tblStyle styleId="{FFD3F6C2-F355-42E9-ABAC-5208BD9471D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0129" autoAdjust="0"/>
  </p:normalViewPr>
  <p:slideViewPr>
    <p:cSldViewPr snapToGrid="0">
      <p:cViewPr varScale="1">
        <p:scale>
          <a:sx n="103" d="100"/>
          <a:sy n="103" d="100"/>
        </p:scale>
        <p:origin x="17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656875" y="1077625"/>
            <a:ext cx="6626400" cy="5388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3925" y="6825000"/>
            <a:ext cx="7951450" cy="6465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1468438" y="1795463"/>
            <a:ext cx="7002462" cy="4849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1:notes"/>
          <p:cNvSpPr txBox="1">
            <a:spLocks noGrp="1"/>
          </p:cNvSpPr>
          <p:nvPr>
            <p:ph type="body" idx="1"/>
          </p:nvPr>
        </p:nvSpPr>
        <p:spPr>
          <a:xfrm>
            <a:off x="993775" y="6915150"/>
            <a:ext cx="7951788" cy="565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302" dirty="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993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739228e38c_0_8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144" name="Google Shape;144;g1739228e38c_0_8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7999cec85b_0_0: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2" name="Google Shape;152;g37999cec85b_0_0: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795d77d5bc_0_170:notes"/>
          <p:cNvSpPr>
            <a:spLocks noGrp="1" noRot="1" noChangeAspect="1"/>
          </p:cNvSpPr>
          <p:nvPr>
            <p:ph type="sldImg" idx="2"/>
          </p:nvPr>
        </p:nvSpPr>
        <p:spPr>
          <a:xfrm>
            <a:off x="1079500" y="1077913"/>
            <a:ext cx="7781925" cy="5387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1795d77d5bc_0_170:notes"/>
          <p:cNvSpPr txBox="1">
            <a:spLocks noGrp="1"/>
          </p:cNvSpPr>
          <p:nvPr>
            <p:ph type="body" idx="1"/>
          </p:nvPr>
        </p:nvSpPr>
        <p:spPr>
          <a:xfrm>
            <a:off x="993932" y="6825014"/>
            <a:ext cx="7951500" cy="646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795d77d5bc_0_14: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solidFill>
                <a:schemeClr val="dk1"/>
              </a:solidFill>
            </a:endParaRPr>
          </a:p>
        </p:txBody>
      </p:sp>
      <p:sp>
        <p:nvSpPr>
          <p:cNvPr id="188" name="Google Shape;188;g1795d77d5bc_0_14: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795d77d5bc_0_22: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g1795d77d5bc_0_22: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795d77d5bc_0_30: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solidFill>
                <a:schemeClr val="dk1"/>
              </a:solidFill>
            </a:endParaRPr>
          </a:p>
        </p:txBody>
      </p:sp>
      <p:sp>
        <p:nvSpPr>
          <p:cNvPr id="209" name="Google Shape;209;g1795d77d5bc_0_30: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795d77d5bc_0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solidFill>
                <a:schemeClr val="dk1"/>
              </a:solidFill>
            </a:endParaRPr>
          </a:p>
        </p:txBody>
      </p:sp>
      <p:sp>
        <p:nvSpPr>
          <p:cNvPr id="223" name="Google Shape;223;g1795d77d5bc_0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842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7a98375e6d_0_19: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46" name="Google Shape;246;g17a98375e6d_0_19: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99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3ecc55a8e1_0_383: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72" name="Google Shape;272;g13ecc55a8e1_0_383: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3ecc55a8e1_0_431: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5" name="Google Shape;285;g13ecc55a8e1_0_431: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7999cec85b_0_24: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94" name="Google Shape;294;g37999cec85b_0_24: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4b3380e55_0_89:notes"/>
          <p:cNvSpPr>
            <a:spLocks noGrp="1" noRot="1" noChangeAspect="1"/>
          </p:cNvSpPr>
          <p:nvPr>
            <p:ph type="sldImg" idx="2"/>
          </p:nvPr>
        </p:nvSpPr>
        <p:spPr>
          <a:xfrm>
            <a:off x="1079500" y="1077913"/>
            <a:ext cx="7781925" cy="5387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94b3380e55_0_89:notes"/>
          <p:cNvSpPr txBox="1">
            <a:spLocks noGrp="1"/>
          </p:cNvSpPr>
          <p:nvPr>
            <p:ph type="body" idx="1"/>
          </p:nvPr>
        </p:nvSpPr>
        <p:spPr>
          <a:xfrm>
            <a:off x="993925" y="6825000"/>
            <a:ext cx="7951500" cy="646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94b3380e55_0_61: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18" name="Google Shape;318;g294b3380e55_0_61: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94b3380e55_0_0: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25" name="Google Shape;325;g294b3380e55_0_0: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94b3380e55_0_53: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33" name="Google Shape;333;g294b3380e55_0_53: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94b3380e55_0_6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41" name="Google Shape;341;g294b3380e55_0_6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94b3380e55_0_75: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49" name="Google Shape;349;g294b3380e55_0_75: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7999cec85b_2_4: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57" name="Google Shape;357;g37999cec85b_2_4: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4150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7999cec85b_2_11: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dirty="0"/>
          </a:p>
        </p:txBody>
      </p:sp>
      <p:sp>
        <p:nvSpPr>
          <p:cNvPr id="365" name="Google Shape;365;g37999cec85b_2_11: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7999cec85b_2_1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73" name="Google Shape;373;g37999cec85b_2_1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7999cec85b_2_25: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81" name="Google Shape;381;g37999cec85b_2_25: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5465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774da871dd_0_0: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08" name="Google Shape;408;g1774da871dd_0_0: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7b0f5819cd_0_0: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20" name="Google Shape;420;g17b0f5819cd_0_0: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7a98375e6d_0_3: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27" name="Google Shape;427;g17a98375e6d_0_3: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9532439449_0_37: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435" name="Google Shape;435;g29532439449_0_37: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66a4d8f64b_0_0: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61" name="Google Shape;461;g166a4d8f64b_0_0: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3ecc55a8e1_0_463: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72" name="Google Shape;472;g13ecc55a8e1_0_463: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2993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9532439449_0_62: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489" name="Google Shape;489;g29532439449_0_62: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3ecc55a8e1_0_48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15" name="Google Shape;515;g13ecc55a8e1_0_48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7a98375e6d_0_86: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23" name="Google Shape;523;g17a98375e6d_0_86: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0478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795d77d5bc_0_64:notes"/>
          <p:cNvSpPr txBox="1">
            <a:spLocks noGrp="1"/>
          </p:cNvSpPr>
          <p:nvPr>
            <p:ph type="body" idx="1"/>
          </p:nvPr>
        </p:nvSpPr>
        <p:spPr>
          <a:xfrm>
            <a:off x="993925" y="6825000"/>
            <a:ext cx="7951500" cy="646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6" name="Google Shape;546;g1795d77d5bc_0_64:notes"/>
          <p:cNvSpPr>
            <a:spLocks noGrp="1" noRot="1" noChangeAspect="1"/>
          </p:cNvSpPr>
          <p:nvPr>
            <p:ph type="sldImg" idx="2"/>
          </p:nvPr>
        </p:nvSpPr>
        <p:spPr>
          <a:xfrm>
            <a:off x="1079500" y="1077913"/>
            <a:ext cx="7781925" cy="5387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9532439449_0_7:notes"/>
          <p:cNvSpPr txBox="1">
            <a:spLocks noGrp="1"/>
          </p:cNvSpPr>
          <p:nvPr>
            <p:ph type="body" idx="1"/>
          </p:nvPr>
        </p:nvSpPr>
        <p:spPr>
          <a:xfrm>
            <a:off x="993925" y="6825000"/>
            <a:ext cx="7951500" cy="646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3" name="Google Shape;553;g29532439449_0_7:notes"/>
          <p:cNvSpPr>
            <a:spLocks noGrp="1" noRot="1" noChangeAspect="1"/>
          </p:cNvSpPr>
          <p:nvPr>
            <p:ph type="sldImg" idx="2"/>
          </p:nvPr>
        </p:nvSpPr>
        <p:spPr>
          <a:xfrm>
            <a:off x="1079500" y="1077913"/>
            <a:ext cx="7781925" cy="5387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9532439449_0_15:notes"/>
          <p:cNvSpPr txBox="1">
            <a:spLocks noGrp="1"/>
          </p:cNvSpPr>
          <p:nvPr>
            <p:ph type="body" idx="1"/>
          </p:nvPr>
        </p:nvSpPr>
        <p:spPr>
          <a:xfrm>
            <a:off x="993925" y="6825000"/>
            <a:ext cx="7951500" cy="6465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2" name="Google Shape;562;g29532439449_0_15:notes"/>
          <p:cNvSpPr>
            <a:spLocks noGrp="1" noRot="1" noChangeAspect="1"/>
          </p:cNvSpPr>
          <p:nvPr>
            <p:ph type="sldImg" idx="2"/>
          </p:nvPr>
        </p:nvSpPr>
        <p:spPr>
          <a:xfrm>
            <a:off x="1079500" y="1077913"/>
            <a:ext cx="7781925" cy="5387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8:notes"/>
          <p:cNvSpPr txBox="1">
            <a:spLocks noGrp="1"/>
          </p:cNvSpPr>
          <p:nvPr>
            <p:ph type="body" idx="1"/>
          </p:nvPr>
        </p:nvSpPr>
        <p:spPr>
          <a:xfrm>
            <a:off x="993925" y="6825000"/>
            <a:ext cx="7951450" cy="646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2" dirty="0">
              <a:solidFill>
                <a:schemeClr val="dk1"/>
              </a:solidFill>
            </a:endParaRPr>
          </a:p>
        </p:txBody>
      </p:sp>
      <p:sp>
        <p:nvSpPr>
          <p:cNvPr id="571" name="Google Shape;571;p8:notes"/>
          <p:cNvSpPr>
            <a:spLocks noGrp="1" noRot="1" noChangeAspect="1"/>
          </p:cNvSpPr>
          <p:nvPr>
            <p:ph type="sldImg" idx="2"/>
          </p:nvPr>
        </p:nvSpPr>
        <p:spPr>
          <a:xfrm>
            <a:off x="1079500" y="1077913"/>
            <a:ext cx="7781925" cy="5387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2788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7999cec85b_2_38: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56" name="Google Shape;56;g37999cec85b_2_38: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9137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795d77d5bc_0_0: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g1795d77d5bc_0_0: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739228e38c_0_7: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5" name="Google Shape;95;g1739228e38c_0_7: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3ecc55a8e1_0_265:notes"/>
          <p:cNvSpPr txBox="1">
            <a:spLocks noGrp="1"/>
          </p:cNvSpPr>
          <p:nvPr>
            <p:ph type="body" idx="1"/>
          </p:nvPr>
        </p:nvSpPr>
        <p:spPr>
          <a:xfrm>
            <a:off x="993933" y="6914827"/>
            <a:ext cx="7951800" cy="565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6" name="Google Shape;106;g13ecc55a8e1_0_265:notes"/>
          <p:cNvSpPr>
            <a:spLocks noGrp="1" noRot="1" noChangeAspect="1"/>
          </p:cNvSpPr>
          <p:nvPr>
            <p:ph type="sldImg" idx="2"/>
          </p:nvPr>
        </p:nvSpPr>
        <p:spPr>
          <a:xfrm>
            <a:off x="1468438" y="1797050"/>
            <a:ext cx="7002462" cy="4848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2">
  <p:cSld name="TITLE_2">
    <p:spTree>
      <p:nvGrpSpPr>
        <p:cNvPr id="1" name="Shape 11"/>
        <p:cNvGrpSpPr/>
        <p:nvPr/>
      </p:nvGrpSpPr>
      <p:grpSpPr>
        <a:xfrm>
          <a:off x="0" y="0"/>
          <a:ext cx="0" cy="0"/>
          <a:chOff x="0" y="0"/>
          <a:chExt cx="0" cy="0"/>
        </a:xfrm>
      </p:grpSpPr>
      <p:sp>
        <p:nvSpPr>
          <p:cNvPr id="12" name="Google Shape;12;g294b3380e55_0_133"/>
          <p:cNvSpPr txBox="1">
            <a:spLocks noGrp="1"/>
          </p:cNvSpPr>
          <p:nvPr>
            <p:ph type="ctrTitle"/>
          </p:nvPr>
        </p:nvSpPr>
        <p:spPr>
          <a:xfrm>
            <a:off x="742950" y="1122363"/>
            <a:ext cx="8420100" cy="23877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g294b3380e55_0_133"/>
          <p:cNvSpPr txBox="1">
            <a:spLocks noGrp="1"/>
          </p:cNvSpPr>
          <p:nvPr>
            <p:ph type="subTitle" idx="1"/>
          </p:nvPr>
        </p:nvSpPr>
        <p:spPr>
          <a:xfrm>
            <a:off x="1238250" y="3602038"/>
            <a:ext cx="7429500" cy="16557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14" name="Google Shape;14;g294b3380e55_0_133"/>
          <p:cNvSpPr txBox="1">
            <a:spLocks noGrp="1"/>
          </p:cNvSpPr>
          <p:nvPr>
            <p:ph type="dt" idx="10"/>
          </p:nvPr>
        </p:nvSpPr>
        <p:spPr>
          <a:xfrm>
            <a:off x="681038" y="6356352"/>
            <a:ext cx="2229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g294b3380e55_0_133"/>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16"/>
        <p:cNvGrpSpPr/>
        <p:nvPr/>
      </p:nvGrpSpPr>
      <p:grpSpPr>
        <a:xfrm>
          <a:off x="0" y="0"/>
          <a:ext cx="0" cy="0"/>
          <a:chOff x="0" y="0"/>
          <a:chExt cx="0" cy="0"/>
        </a:xfrm>
      </p:grpSpPr>
      <p:sp>
        <p:nvSpPr>
          <p:cNvPr id="17" name="Google Shape;17;g294b3380e55_0_114"/>
          <p:cNvSpPr txBox="1">
            <a:spLocks noGrp="1"/>
          </p:cNvSpPr>
          <p:nvPr>
            <p:ph type="title"/>
          </p:nvPr>
        </p:nvSpPr>
        <p:spPr>
          <a:xfrm>
            <a:off x="294995" y="167296"/>
            <a:ext cx="8095200" cy="642000"/>
          </a:xfrm>
          <a:prstGeom prst="rect">
            <a:avLst/>
          </a:prstGeom>
          <a:noFill/>
          <a:ln>
            <a:noFill/>
          </a:ln>
        </p:spPr>
        <p:txBody>
          <a:bodyPr spcFirstLastPara="1" wrap="square" lIns="84125" tIns="42050" rIns="84125" bIns="42050" anchor="ctr" anchorCtr="0">
            <a:noAutofit/>
          </a:bodyPr>
          <a:lstStyle>
            <a:lvl1pPr marR="0" lvl="0" algn="l" rtl="0">
              <a:lnSpc>
                <a:spcPct val="90000"/>
              </a:lnSpc>
              <a:spcBef>
                <a:spcPts val="0"/>
              </a:spcBef>
              <a:spcAft>
                <a:spcPts val="0"/>
              </a:spcAft>
              <a:buClr>
                <a:schemeClr val="dk1"/>
              </a:buClr>
              <a:buSzPts val="2900"/>
              <a:buFont typeface="Arial"/>
              <a:buNone/>
              <a:defRPr sz="2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9pPr>
          </a:lstStyle>
          <a:p>
            <a:endParaRPr/>
          </a:p>
        </p:txBody>
      </p:sp>
      <p:sp>
        <p:nvSpPr>
          <p:cNvPr id="18" name="Google Shape;18;g294b3380e55_0_114"/>
          <p:cNvSpPr txBox="1">
            <a:spLocks noGrp="1"/>
          </p:cNvSpPr>
          <p:nvPr>
            <p:ph type="dt" idx="10"/>
          </p:nvPr>
        </p:nvSpPr>
        <p:spPr>
          <a:xfrm>
            <a:off x="681039" y="6356357"/>
            <a:ext cx="2229000" cy="365100"/>
          </a:xfrm>
          <a:prstGeom prst="rect">
            <a:avLst/>
          </a:prstGeom>
          <a:noFill/>
          <a:ln>
            <a:noFill/>
          </a:ln>
        </p:spPr>
        <p:txBody>
          <a:bodyPr spcFirstLastPara="1" wrap="square" lIns="84125" tIns="42050" rIns="84125" bIns="42050" anchor="ctr" anchorCtr="0">
            <a:noAutofit/>
          </a:bodyPr>
          <a:lstStyle>
            <a:lvl1pPr marR="0" lvl="0" algn="l" rtl="0">
              <a:lnSpc>
                <a:spcPct val="100000"/>
              </a:lnSpc>
              <a:spcBef>
                <a:spcPts val="0"/>
              </a:spcBef>
              <a:spcAft>
                <a:spcPts val="0"/>
              </a:spcAft>
              <a:buClr>
                <a:srgbClr val="000000"/>
              </a:buClr>
              <a:buSzPts val="13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19" name="Google Shape;19;g294b3380e55_0_114"/>
          <p:cNvSpPr txBox="1">
            <a:spLocks noGrp="1"/>
          </p:cNvSpPr>
          <p:nvPr>
            <p:ph type="ftr" idx="11"/>
          </p:nvPr>
        </p:nvSpPr>
        <p:spPr>
          <a:xfrm>
            <a:off x="3281366" y="6356353"/>
            <a:ext cx="3343200" cy="365100"/>
          </a:xfrm>
          <a:prstGeom prst="rect">
            <a:avLst/>
          </a:prstGeom>
          <a:noFill/>
          <a:ln>
            <a:noFill/>
          </a:ln>
        </p:spPr>
        <p:txBody>
          <a:bodyPr spcFirstLastPara="1" wrap="square" lIns="84125" tIns="42050" rIns="84125" bIns="42050" anchor="ctr" anchorCtr="0">
            <a:noAutofit/>
          </a:bodyPr>
          <a:lstStyle>
            <a:lvl1pPr marR="0" lvl="0" algn="ctr">
              <a:lnSpc>
                <a:spcPct val="100000"/>
              </a:lnSpc>
              <a:spcBef>
                <a:spcPts val="0"/>
              </a:spcBef>
              <a:spcAft>
                <a:spcPts val="0"/>
              </a:spcAft>
              <a:buSzPts val="1300"/>
              <a:buNone/>
              <a:defRPr sz="1200">
                <a:solidFill>
                  <a:srgbClr val="888888"/>
                </a:solidFill>
                <a:latin typeface="Calibri"/>
                <a:ea typeface="Calibri"/>
                <a:cs typeface="Calibri"/>
                <a:sym typeface="Calibri"/>
              </a:defRPr>
            </a:lvl1pPr>
            <a:lvl2pPr marR="0" lvl="1"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300"/>
              <a:buNone/>
              <a:defRPr sz="1700" b="0" i="0" u="none" strike="noStrike" cap="none">
                <a:solidFill>
                  <a:schemeClr val="dk1"/>
                </a:solidFill>
                <a:latin typeface="Calibri"/>
                <a:ea typeface="Calibri"/>
                <a:cs typeface="Calibri"/>
                <a:sym typeface="Calibri"/>
              </a:defRPr>
            </a:lvl9pPr>
          </a:lstStyle>
          <a:p>
            <a:endParaRPr/>
          </a:p>
        </p:txBody>
      </p:sp>
      <p:sp>
        <p:nvSpPr>
          <p:cNvPr id="20" name="Google Shape;20;g294b3380e55_0_114"/>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21" name="Google Shape;21;g294b3380e55_0_114"/>
          <p:cNvSpPr txBox="1">
            <a:spLocks noGrp="1"/>
          </p:cNvSpPr>
          <p:nvPr>
            <p:ph type="body" idx="1"/>
          </p:nvPr>
        </p:nvSpPr>
        <p:spPr>
          <a:xfrm>
            <a:off x="294995" y="885634"/>
            <a:ext cx="9330600" cy="679500"/>
          </a:xfrm>
          <a:prstGeom prst="rect">
            <a:avLst/>
          </a:prstGeom>
          <a:noFill/>
          <a:ln>
            <a:noFill/>
          </a:ln>
        </p:spPr>
        <p:txBody>
          <a:bodyPr spcFirstLastPara="1" wrap="square" lIns="84125" tIns="42050" rIns="84125" bIns="4205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g294b3380e55_0_114"/>
          <p:cNvSpPr txBox="1">
            <a:spLocks noGrp="1"/>
          </p:cNvSpPr>
          <p:nvPr>
            <p:ph type="body" idx="2"/>
          </p:nvPr>
        </p:nvSpPr>
        <p:spPr>
          <a:xfrm>
            <a:off x="294995" y="1775855"/>
            <a:ext cx="9330600" cy="4349400"/>
          </a:xfrm>
          <a:prstGeom prst="rect">
            <a:avLst/>
          </a:prstGeom>
          <a:noFill/>
          <a:ln>
            <a:noFill/>
          </a:ln>
        </p:spPr>
        <p:txBody>
          <a:bodyPr spcFirstLastPara="1" wrap="square" lIns="84125" tIns="42050" rIns="84125" bIns="4205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 スライド 3">
  <p:cSld name="TITLE_3">
    <p:spTree>
      <p:nvGrpSpPr>
        <p:cNvPr id="1" name="Shape 23"/>
        <p:cNvGrpSpPr/>
        <p:nvPr/>
      </p:nvGrpSpPr>
      <p:grpSpPr>
        <a:xfrm>
          <a:off x="0" y="0"/>
          <a:ext cx="0" cy="0"/>
          <a:chOff x="0" y="0"/>
          <a:chExt cx="0" cy="0"/>
        </a:xfrm>
      </p:grpSpPr>
      <p:sp>
        <p:nvSpPr>
          <p:cNvPr id="24" name="Google Shape;24;g294b3380e55_0_139"/>
          <p:cNvSpPr txBox="1">
            <a:spLocks noGrp="1"/>
          </p:cNvSpPr>
          <p:nvPr>
            <p:ph type="ctrTitle"/>
          </p:nvPr>
        </p:nvSpPr>
        <p:spPr>
          <a:xfrm>
            <a:off x="742952" y="1122365"/>
            <a:ext cx="8420100" cy="2387700"/>
          </a:xfrm>
          <a:prstGeom prst="rect">
            <a:avLst/>
          </a:prstGeom>
          <a:noFill/>
          <a:ln>
            <a:noFill/>
          </a:ln>
        </p:spPr>
        <p:txBody>
          <a:bodyPr spcFirstLastPara="1" wrap="square" lIns="84125" tIns="42050" rIns="84125" bIns="42050" anchor="b" anchorCtr="0">
            <a:noAutofit/>
          </a:bodyPr>
          <a:lstStyle>
            <a:lvl1pPr marR="0" lvl="0" algn="ctr" rtl="0">
              <a:lnSpc>
                <a:spcPct val="90000"/>
              </a:lnSpc>
              <a:spcBef>
                <a:spcPts val="0"/>
              </a:spcBef>
              <a:spcAft>
                <a:spcPts val="0"/>
              </a:spcAft>
              <a:buClr>
                <a:schemeClr val="dk1"/>
              </a:buClr>
              <a:buSzPts val="6100"/>
              <a:buFont typeface="Calibri"/>
              <a:buNone/>
              <a:defRPr sz="6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9pPr>
          </a:lstStyle>
          <a:p>
            <a:endParaRPr/>
          </a:p>
        </p:txBody>
      </p:sp>
      <p:sp>
        <p:nvSpPr>
          <p:cNvPr id="25" name="Google Shape;25;g294b3380e55_0_139"/>
          <p:cNvSpPr txBox="1">
            <a:spLocks noGrp="1"/>
          </p:cNvSpPr>
          <p:nvPr>
            <p:ph type="subTitle" idx="1"/>
          </p:nvPr>
        </p:nvSpPr>
        <p:spPr>
          <a:xfrm>
            <a:off x="1238252" y="3602040"/>
            <a:ext cx="7429500" cy="1655700"/>
          </a:xfrm>
          <a:prstGeom prst="rect">
            <a:avLst/>
          </a:prstGeom>
          <a:noFill/>
          <a:ln>
            <a:noFill/>
          </a:ln>
        </p:spPr>
        <p:txBody>
          <a:bodyPr spcFirstLastPara="1" wrap="square" lIns="84125" tIns="42050" rIns="84125" bIns="4205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6" name="Google Shape;26;g294b3380e55_0_139"/>
          <p:cNvSpPr txBox="1">
            <a:spLocks noGrp="1"/>
          </p:cNvSpPr>
          <p:nvPr>
            <p:ph type="dt" idx="10"/>
          </p:nvPr>
        </p:nvSpPr>
        <p:spPr>
          <a:xfrm>
            <a:off x="681039" y="6356353"/>
            <a:ext cx="2229000" cy="365100"/>
          </a:xfrm>
          <a:prstGeom prst="rect">
            <a:avLst/>
          </a:prstGeom>
          <a:noFill/>
          <a:ln>
            <a:noFill/>
          </a:ln>
        </p:spPr>
        <p:txBody>
          <a:bodyPr spcFirstLastPara="1" wrap="square" lIns="84125" tIns="42050" rIns="84125" bIns="42050" anchor="ctr" anchorCtr="0">
            <a:noAutofit/>
          </a:bodyPr>
          <a:lstStyle>
            <a:lvl1pPr marR="0" lvl="0" algn="l" rtl="0">
              <a:lnSpc>
                <a:spcPct val="100000"/>
              </a:lnSpc>
              <a:spcBef>
                <a:spcPts val="0"/>
              </a:spcBef>
              <a:spcAft>
                <a:spcPts val="0"/>
              </a:spcAft>
              <a:buClr>
                <a:srgbClr val="000000"/>
              </a:buClr>
              <a:buSzPts val="13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27" name="Google Shape;27;g294b3380e55_0_139"/>
          <p:cNvSpPr txBox="1">
            <a:spLocks noGrp="1"/>
          </p:cNvSpPr>
          <p:nvPr>
            <p:ph type="sldNum" idx="12"/>
          </p:nvPr>
        </p:nvSpPr>
        <p:spPr>
          <a:xfrm>
            <a:off x="7368887" y="6492875"/>
            <a:ext cx="2229000" cy="365100"/>
          </a:xfrm>
          <a:prstGeom prst="rect">
            <a:avLst/>
          </a:prstGeom>
          <a:noFill/>
          <a:ln>
            <a:noFill/>
          </a:ln>
        </p:spPr>
        <p:txBody>
          <a:bodyPr spcFirstLastPara="1" wrap="square" lIns="84125" tIns="42050" rIns="84125" bIns="420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白紙" type="blank">
  <p:cSld name="BLANK">
    <p:spTree>
      <p:nvGrpSpPr>
        <p:cNvPr id="1" name="Shape 28"/>
        <p:cNvGrpSpPr/>
        <p:nvPr/>
      </p:nvGrpSpPr>
      <p:grpSpPr>
        <a:xfrm>
          <a:off x="0" y="0"/>
          <a:ext cx="0" cy="0"/>
          <a:chOff x="0" y="0"/>
          <a:chExt cx="0" cy="0"/>
        </a:xfrm>
      </p:grpSpPr>
      <p:sp>
        <p:nvSpPr>
          <p:cNvPr id="29" name="Google Shape;29;g294b3380e55_0_122"/>
          <p:cNvSpPr/>
          <p:nvPr/>
        </p:nvSpPr>
        <p:spPr>
          <a:xfrm>
            <a:off x="1" y="118535"/>
            <a:ext cx="9906000" cy="863700"/>
          </a:xfrm>
          <a:prstGeom prst="rect">
            <a:avLst/>
          </a:prstGeom>
          <a:solidFill>
            <a:schemeClr val="lt1"/>
          </a:solidFill>
          <a:ln>
            <a:noFill/>
          </a:ln>
        </p:spPr>
        <p:txBody>
          <a:bodyPr spcFirstLastPara="1" wrap="square" lIns="90775" tIns="45375" rIns="90775" bIns="45375"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 スライド 1">
  <p:cSld name="TITLE_1">
    <p:spTree>
      <p:nvGrpSpPr>
        <p:cNvPr id="1" name="Shape 30"/>
        <p:cNvGrpSpPr/>
        <p:nvPr/>
      </p:nvGrpSpPr>
      <p:grpSpPr>
        <a:xfrm>
          <a:off x="0" y="0"/>
          <a:ext cx="0" cy="0"/>
          <a:chOff x="0" y="0"/>
          <a:chExt cx="0" cy="0"/>
        </a:xfrm>
      </p:grpSpPr>
      <p:sp>
        <p:nvSpPr>
          <p:cNvPr id="31" name="Google Shape;31;g294b3380e55_0_108"/>
          <p:cNvSpPr txBox="1">
            <a:spLocks noGrp="1"/>
          </p:cNvSpPr>
          <p:nvPr>
            <p:ph type="ctrTitle"/>
          </p:nvPr>
        </p:nvSpPr>
        <p:spPr>
          <a:xfrm>
            <a:off x="742952" y="1122365"/>
            <a:ext cx="8420100" cy="2387700"/>
          </a:xfrm>
          <a:prstGeom prst="rect">
            <a:avLst/>
          </a:prstGeom>
          <a:noFill/>
          <a:ln>
            <a:noFill/>
          </a:ln>
        </p:spPr>
        <p:txBody>
          <a:bodyPr spcFirstLastPara="1" wrap="square" lIns="84125" tIns="42050" rIns="84125" bIns="42050" anchor="b" anchorCtr="0">
            <a:noAutofit/>
          </a:bodyPr>
          <a:lstStyle>
            <a:lvl1pPr marR="0" lvl="0" algn="ctr" rtl="0">
              <a:lnSpc>
                <a:spcPct val="90000"/>
              </a:lnSpc>
              <a:spcBef>
                <a:spcPts val="0"/>
              </a:spcBef>
              <a:spcAft>
                <a:spcPts val="0"/>
              </a:spcAft>
              <a:buClr>
                <a:schemeClr val="dk1"/>
              </a:buClr>
              <a:buSzPts val="6100"/>
              <a:buFont typeface="Calibri"/>
              <a:buNone/>
              <a:defRPr sz="6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300"/>
              <a:buFont typeface="Arial"/>
              <a:buNone/>
              <a:defRPr sz="1700" b="0" i="0" u="none" strike="noStrike" cap="none">
                <a:solidFill>
                  <a:srgbClr val="000000"/>
                </a:solidFill>
                <a:latin typeface="Arial"/>
                <a:ea typeface="Arial"/>
                <a:cs typeface="Arial"/>
                <a:sym typeface="Arial"/>
              </a:defRPr>
            </a:lvl9pPr>
          </a:lstStyle>
          <a:p>
            <a:endParaRPr/>
          </a:p>
        </p:txBody>
      </p:sp>
      <p:sp>
        <p:nvSpPr>
          <p:cNvPr id="32" name="Google Shape;32;g294b3380e55_0_108"/>
          <p:cNvSpPr txBox="1">
            <a:spLocks noGrp="1"/>
          </p:cNvSpPr>
          <p:nvPr>
            <p:ph type="subTitle" idx="1"/>
          </p:nvPr>
        </p:nvSpPr>
        <p:spPr>
          <a:xfrm>
            <a:off x="1238252" y="3602040"/>
            <a:ext cx="7429500" cy="1655700"/>
          </a:xfrm>
          <a:prstGeom prst="rect">
            <a:avLst/>
          </a:prstGeom>
          <a:noFill/>
          <a:ln>
            <a:noFill/>
          </a:ln>
        </p:spPr>
        <p:txBody>
          <a:bodyPr spcFirstLastPara="1" wrap="square" lIns="84125" tIns="42050" rIns="84125" bIns="4205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3" name="Google Shape;33;g294b3380e55_0_108"/>
          <p:cNvSpPr txBox="1">
            <a:spLocks noGrp="1"/>
          </p:cNvSpPr>
          <p:nvPr>
            <p:ph type="dt" idx="10"/>
          </p:nvPr>
        </p:nvSpPr>
        <p:spPr>
          <a:xfrm>
            <a:off x="681039" y="6356353"/>
            <a:ext cx="2229000" cy="365100"/>
          </a:xfrm>
          <a:prstGeom prst="rect">
            <a:avLst/>
          </a:prstGeom>
          <a:noFill/>
          <a:ln>
            <a:noFill/>
          </a:ln>
        </p:spPr>
        <p:txBody>
          <a:bodyPr spcFirstLastPara="1" wrap="square" lIns="84125" tIns="42050" rIns="84125" bIns="42050" anchor="ctr" anchorCtr="0">
            <a:noAutofit/>
          </a:bodyPr>
          <a:lstStyle>
            <a:lvl1pPr marR="0" lvl="0" algn="l" rtl="0">
              <a:lnSpc>
                <a:spcPct val="100000"/>
              </a:lnSpc>
              <a:spcBef>
                <a:spcPts val="0"/>
              </a:spcBef>
              <a:spcAft>
                <a:spcPts val="0"/>
              </a:spcAft>
              <a:buClr>
                <a:srgbClr val="000000"/>
              </a:buClr>
              <a:buSzPts val="13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34" name="Google Shape;34;g294b3380e55_0_108"/>
          <p:cNvSpPr txBox="1">
            <a:spLocks noGrp="1"/>
          </p:cNvSpPr>
          <p:nvPr>
            <p:ph type="sldNum" idx="12"/>
          </p:nvPr>
        </p:nvSpPr>
        <p:spPr>
          <a:xfrm>
            <a:off x="7368887" y="6492875"/>
            <a:ext cx="2229000" cy="365100"/>
          </a:xfrm>
          <a:prstGeom prst="rect">
            <a:avLst/>
          </a:prstGeom>
          <a:noFill/>
          <a:ln>
            <a:noFill/>
          </a:ln>
        </p:spPr>
        <p:txBody>
          <a:bodyPr spcFirstLastPara="1" wrap="square" lIns="84125" tIns="42050" rIns="84125" bIns="4205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35"/>
        <p:cNvGrpSpPr/>
        <p:nvPr/>
      </p:nvGrpSpPr>
      <p:grpSpPr>
        <a:xfrm>
          <a:off x="0" y="0"/>
          <a:ext cx="0" cy="0"/>
          <a:chOff x="0" y="0"/>
          <a:chExt cx="0" cy="0"/>
        </a:xfrm>
      </p:grpSpPr>
      <p:sp>
        <p:nvSpPr>
          <p:cNvPr id="36" name="Google Shape;36;g294b3380e55_0_124"/>
          <p:cNvSpPr/>
          <p:nvPr/>
        </p:nvSpPr>
        <p:spPr>
          <a:xfrm>
            <a:off x="187530" y="657541"/>
            <a:ext cx="9541193" cy="0"/>
          </a:xfrm>
          <a:custGeom>
            <a:avLst/>
            <a:gdLst/>
            <a:ahLst/>
            <a:cxnLst/>
            <a:rect l="l" t="t" r="r" b="b"/>
            <a:pathLst>
              <a:path w="10287000" h="120000" extrusionOk="0">
                <a:moveTo>
                  <a:pt x="0" y="0"/>
                </a:moveTo>
                <a:lnTo>
                  <a:pt x="10286873" y="0"/>
                </a:lnTo>
              </a:path>
            </a:pathLst>
          </a:custGeom>
          <a:noFill/>
          <a:ln w="25900" cap="flat" cmpd="sng">
            <a:solidFill>
              <a:srgbClr val="FFD76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pic>
        <p:nvPicPr>
          <p:cNvPr id="37" name="Google Shape;37;g294b3380e55_0_124"/>
          <p:cNvPicPr preferRelativeResize="0"/>
          <p:nvPr/>
        </p:nvPicPr>
        <p:blipFill rotWithShape="1">
          <a:blip r:embed="rId2">
            <a:alphaModFix/>
          </a:blip>
          <a:srcRect/>
          <a:stretch/>
        </p:blipFill>
        <p:spPr>
          <a:xfrm>
            <a:off x="6323487" y="256570"/>
            <a:ext cx="1845341" cy="212413"/>
          </a:xfrm>
          <a:prstGeom prst="rect">
            <a:avLst/>
          </a:prstGeom>
          <a:noFill/>
          <a:ln>
            <a:noFill/>
          </a:ln>
        </p:spPr>
      </p:pic>
      <p:pic>
        <p:nvPicPr>
          <p:cNvPr id="38" name="Google Shape;38;g294b3380e55_0_124"/>
          <p:cNvPicPr preferRelativeResize="0"/>
          <p:nvPr/>
        </p:nvPicPr>
        <p:blipFill rotWithShape="1">
          <a:blip r:embed="rId3">
            <a:alphaModFix/>
          </a:blip>
          <a:srcRect/>
          <a:stretch/>
        </p:blipFill>
        <p:spPr>
          <a:xfrm>
            <a:off x="8242110" y="115200"/>
            <a:ext cx="1316064" cy="495154"/>
          </a:xfrm>
          <a:prstGeom prst="rect">
            <a:avLst/>
          </a:prstGeom>
          <a:noFill/>
          <a:ln>
            <a:noFill/>
          </a:ln>
        </p:spPr>
      </p:pic>
      <p:sp>
        <p:nvSpPr>
          <p:cNvPr id="39" name="Google Shape;39;g294b3380e55_0_124"/>
          <p:cNvSpPr txBox="1"/>
          <p:nvPr/>
        </p:nvSpPr>
        <p:spPr>
          <a:xfrm>
            <a:off x="9532468" y="6632419"/>
            <a:ext cx="293700" cy="106200"/>
          </a:xfrm>
          <a:prstGeom prst="rect">
            <a:avLst/>
          </a:prstGeom>
          <a:noFill/>
          <a:ln>
            <a:noFill/>
          </a:ln>
        </p:spPr>
        <p:txBody>
          <a:bodyPr spcFirstLastPara="1" wrap="square" lIns="72225" tIns="36100" rIns="72225" bIns="36100" anchor="ctr" anchorCtr="0">
            <a:noAutofit/>
          </a:bodyPr>
          <a:lstStyle/>
          <a:p>
            <a:pPr marL="0" marR="0" lvl="0" indent="0" algn="r" rtl="0">
              <a:lnSpc>
                <a:spcPct val="100000"/>
              </a:lnSpc>
              <a:spcBef>
                <a:spcPts val="0"/>
              </a:spcBef>
              <a:spcAft>
                <a:spcPts val="0"/>
              </a:spcAft>
              <a:buClr>
                <a:srgbClr val="888888"/>
              </a:buClr>
              <a:buSzPts val="1100"/>
              <a:buFont typeface="Arial"/>
              <a:buNone/>
            </a:pPr>
            <a:fld id="{00000000-1234-1234-1234-123412341234}" type="slidenum">
              <a:rPr lang="ja-JP" sz="900" b="0" i="0" u="none" strike="noStrike" cap="none">
                <a:solidFill>
                  <a:srgbClr val="9E9E9E"/>
                </a:solidFill>
                <a:latin typeface="Arial"/>
                <a:ea typeface="Arial"/>
                <a:cs typeface="Arial"/>
                <a:sym typeface="Arial"/>
              </a:rPr>
              <a:t>‹#›</a:t>
            </a:fld>
            <a:endParaRPr sz="900" b="0" i="0" u="none" strike="noStrike" cap="none">
              <a:solidFill>
                <a:srgbClr val="9E9E9E"/>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40"/>
        <p:cNvGrpSpPr/>
        <p:nvPr/>
      </p:nvGrpSpPr>
      <p:grpSpPr>
        <a:xfrm>
          <a:off x="0" y="0"/>
          <a:ext cx="0" cy="0"/>
          <a:chOff x="0" y="0"/>
          <a:chExt cx="0" cy="0"/>
        </a:xfrm>
      </p:grpSpPr>
      <p:sp>
        <p:nvSpPr>
          <p:cNvPr id="41" name="Google Shape;41;g294b3380e55_0_130"/>
          <p:cNvSpPr txBox="1"/>
          <p:nvPr/>
        </p:nvSpPr>
        <p:spPr>
          <a:xfrm>
            <a:off x="9530874" y="6629350"/>
            <a:ext cx="293400" cy="106200"/>
          </a:xfrm>
          <a:prstGeom prst="rect">
            <a:avLst/>
          </a:prstGeom>
          <a:noFill/>
          <a:ln>
            <a:noFill/>
          </a:ln>
        </p:spPr>
        <p:txBody>
          <a:bodyPr spcFirstLastPara="1" wrap="square" lIns="72225" tIns="36100" rIns="72225" bIns="36100" anchor="ctr" anchorCtr="0">
            <a:noAutofit/>
          </a:bodyPr>
          <a:lstStyle/>
          <a:p>
            <a:pPr marL="0" marR="0" lvl="0" indent="0" algn="r" rtl="0">
              <a:lnSpc>
                <a:spcPct val="100000"/>
              </a:lnSpc>
              <a:spcBef>
                <a:spcPts val="0"/>
              </a:spcBef>
              <a:spcAft>
                <a:spcPts val="0"/>
              </a:spcAft>
              <a:buClr>
                <a:srgbClr val="888888"/>
              </a:buClr>
              <a:buSzPts val="1100"/>
              <a:buFont typeface="Arial"/>
              <a:buNone/>
            </a:pPr>
            <a:fld id="{00000000-1234-1234-1234-123412341234}" type="slidenum">
              <a:rPr lang="ja-JP" sz="900" b="0" i="0" u="none" strike="noStrike" cap="none">
                <a:solidFill>
                  <a:srgbClr val="7F7F7F"/>
                </a:solidFill>
                <a:latin typeface="Arial"/>
                <a:ea typeface="Arial"/>
                <a:cs typeface="Arial"/>
                <a:sym typeface="Arial"/>
              </a:rPr>
              <a:t>‹#›</a:t>
            </a:fld>
            <a:endParaRPr sz="900" b="0" i="0" u="none" strike="noStrike" cap="none">
              <a:solidFill>
                <a:srgbClr val="7F7F7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94b3380e55_0_101"/>
          <p:cNvSpPr txBox="1"/>
          <p:nvPr/>
        </p:nvSpPr>
        <p:spPr>
          <a:xfrm>
            <a:off x="10350132" y="7285019"/>
            <a:ext cx="226200" cy="138600"/>
          </a:xfrm>
          <a:prstGeom prst="rect">
            <a:avLst/>
          </a:prstGeom>
          <a:noFill/>
          <a:ln>
            <a:noFill/>
          </a:ln>
        </p:spPr>
        <p:txBody>
          <a:bodyPr spcFirstLastPara="1" wrap="square" lIns="0" tIns="0" rIns="0" bIns="0" anchor="t" anchorCtr="0">
            <a:spAutoFit/>
          </a:bodyPr>
          <a:lstStyle/>
          <a:p>
            <a:pPr marL="38100" marR="0" lvl="0" indent="0" algn="l" rtl="0">
              <a:lnSpc>
                <a:spcPct val="100000"/>
              </a:lnSpc>
              <a:spcBef>
                <a:spcPts val="0"/>
              </a:spcBef>
              <a:spcAft>
                <a:spcPts val="0"/>
              </a:spcAft>
              <a:buClr>
                <a:srgbClr val="000000"/>
              </a:buClr>
              <a:buSzPts val="900"/>
              <a:buFont typeface="Arial"/>
              <a:buNone/>
            </a:pPr>
            <a:fld id="{00000000-1234-1234-1234-123412341234}" type="slidenum">
              <a:rPr lang="ja-JP" sz="900" b="0" i="0" u="none" strike="noStrike" cap="none">
                <a:solidFill>
                  <a:srgbClr val="7E7E7E"/>
                </a:solidFill>
                <a:latin typeface="Arial"/>
                <a:ea typeface="Arial"/>
                <a:cs typeface="Arial"/>
                <a:sym typeface="Arial"/>
              </a:rPr>
              <a:t>‹#›</a:t>
            </a:fld>
            <a:endParaRPr sz="900" b="0" i="0" u="none" strike="noStrike" cap="none">
              <a:solidFill>
                <a:srgbClr val="7E7E7E"/>
              </a:solidFill>
              <a:latin typeface="Arial"/>
              <a:ea typeface="Arial"/>
              <a:cs typeface="Arial"/>
              <a:sym typeface="Arial"/>
            </a:endParaRPr>
          </a:p>
        </p:txBody>
      </p:sp>
      <p:sp>
        <p:nvSpPr>
          <p:cNvPr id="7" name="Google Shape;7;g294b3380e55_0_101"/>
          <p:cNvSpPr txBox="1">
            <a:spLocks noGrp="1"/>
          </p:cNvSpPr>
          <p:nvPr>
            <p:ph type="ftr" idx="11"/>
          </p:nvPr>
        </p:nvSpPr>
        <p:spPr>
          <a:xfrm>
            <a:off x="4613098" y="6684929"/>
            <a:ext cx="691200" cy="9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300"/>
              <a:buFont typeface="Arial"/>
              <a:buNone/>
              <a:defRPr sz="600" b="0" i="0" u="none" strike="noStrike" cap="none">
                <a:solidFill>
                  <a:srgbClr val="404040"/>
                </a:solidFill>
                <a:latin typeface="Arial"/>
                <a:ea typeface="Arial"/>
                <a:cs typeface="Arial"/>
                <a:sym typeface="Arial"/>
              </a:defRPr>
            </a:lvl1pPr>
            <a:lvl2pPr marR="0" lvl="1"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3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8" name="Google Shape;8;g294b3380e55_0_101"/>
          <p:cNvSpPr/>
          <p:nvPr/>
        </p:nvSpPr>
        <p:spPr>
          <a:xfrm>
            <a:off x="187530" y="657541"/>
            <a:ext cx="9541193" cy="0"/>
          </a:xfrm>
          <a:custGeom>
            <a:avLst/>
            <a:gdLst/>
            <a:ahLst/>
            <a:cxnLst/>
            <a:rect l="l" t="t" r="r" b="b"/>
            <a:pathLst>
              <a:path w="10287000" h="120000" extrusionOk="0">
                <a:moveTo>
                  <a:pt x="0" y="0"/>
                </a:moveTo>
                <a:lnTo>
                  <a:pt x="10286873" y="0"/>
                </a:lnTo>
              </a:path>
            </a:pathLst>
          </a:custGeom>
          <a:noFill/>
          <a:ln w="25900" cap="flat" cmpd="sng">
            <a:solidFill>
              <a:srgbClr val="FFD76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pic>
        <p:nvPicPr>
          <p:cNvPr id="9" name="Google Shape;9;g294b3380e55_0_101"/>
          <p:cNvPicPr preferRelativeResize="0"/>
          <p:nvPr/>
        </p:nvPicPr>
        <p:blipFill rotWithShape="1">
          <a:blip r:embed="rId9">
            <a:alphaModFix/>
          </a:blip>
          <a:srcRect/>
          <a:stretch/>
        </p:blipFill>
        <p:spPr>
          <a:xfrm>
            <a:off x="7999887" y="256570"/>
            <a:ext cx="1845341" cy="212413"/>
          </a:xfrm>
          <a:prstGeom prst="rect">
            <a:avLst/>
          </a:prstGeom>
          <a:noFill/>
          <a:ln>
            <a:noFill/>
          </a:ln>
        </p:spPr>
      </p:pic>
      <p:sp>
        <p:nvSpPr>
          <p:cNvPr id="10" name="Google Shape;10;g294b3380e55_0_101"/>
          <p:cNvSpPr txBox="1"/>
          <p:nvPr/>
        </p:nvSpPr>
        <p:spPr>
          <a:xfrm>
            <a:off x="2090460" y="6508757"/>
            <a:ext cx="5943600" cy="365100"/>
          </a:xfrm>
          <a:prstGeom prst="rect">
            <a:avLst/>
          </a:prstGeom>
          <a:noFill/>
          <a:ln>
            <a:noFill/>
          </a:ln>
        </p:spPr>
        <p:txBody>
          <a:bodyPr spcFirstLastPara="1" wrap="square" lIns="73775" tIns="36875" rIns="73775" bIns="36875" anchor="b" anchorCtr="0">
            <a:noAutofit/>
          </a:bodyPr>
          <a:lstStyle/>
          <a:p>
            <a:pPr marL="12700" marR="0" lvl="0" indent="0" algn="ctr" rtl="0">
              <a:lnSpc>
                <a:spcPct val="100000"/>
              </a:lnSpc>
              <a:spcBef>
                <a:spcPts val="0"/>
              </a:spcBef>
              <a:spcAft>
                <a:spcPts val="0"/>
              </a:spcAft>
              <a:buClr>
                <a:srgbClr val="000000"/>
              </a:buClr>
              <a:buSzPts val="700"/>
              <a:buFont typeface="Arial"/>
              <a:buNone/>
            </a:pPr>
            <a:r>
              <a:rPr lang="ja-JP" sz="700" b="0" i="0" u="none" strike="noStrike" cap="none">
                <a:solidFill>
                  <a:srgbClr val="404040"/>
                </a:solidFill>
                <a:latin typeface="Arial"/>
                <a:ea typeface="Arial"/>
                <a:cs typeface="Arial"/>
                <a:sym typeface="Arial"/>
              </a:rPr>
              <a:t>© 202</a:t>
            </a:r>
            <a:r>
              <a:rPr lang="ja-JP" sz="700">
                <a:solidFill>
                  <a:srgbClr val="404040"/>
                </a:solidFill>
              </a:rPr>
              <a:t>5</a:t>
            </a:r>
            <a:r>
              <a:rPr lang="ja-JP" sz="700" b="0" i="0" u="none" strike="noStrike" cap="none">
                <a:solidFill>
                  <a:srgbClr val="404040"/>
                </a:solidFill>
                <a:latin typeface="Arial"/>
                <a:ea typeface="Arial"/>
                <a:cs typeface="Arial"/>
                <a:sym typeface="Arial"/>
              </a:rPr>
              <a:t> DONUTS.</a:t>
            </a:r>
            <a:endParaRPr sz="700" b="0" i="0" u="none" strike="noStrike" cap="none">
              <a:solidFill>
                <a:srgbClr val="40404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a:spLocks noGrp="1"/>
          </p:cNvSpPr>
          <p:nvPr>
            <p:ph type="ctrTitle"/>
          </p:nvPr>
        </p:nvSpPr>
        <p:spPr>
          <a:xfrm>
            <a:off x="742950" y="1122363"/>
            <a:ext cx="84201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ja-JP" b="0"/>
              <a:t> </a:t>
            </a:r>
            <a:endParaRPr/>
          </a:p>
        </p:txBody>
      </p:sp>
      <p:sp>
        <p:nvSpPr>
          <p:cNvPr id="47" name="Google Shape;47;p1"/>
          <p:cNvSpPr/>
          <p:nvPr/>
        </p:nvSpPr>
        <p:spPr>
          <a:xfrm>
            <a:off x="4725576" y="3119617"/>
            <a:ext cx="221400" cy="28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56"/>
              <a:buFont typeface="Arial"/>
              <a:buNone/>
            </a:pPr>
            <a:r>
              <a:rPr lang="ja-JP" sz="1256"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8" name="Google Shape;48;p1"/>
          <p:cNvSpPr/>
          <p:nvPr/>
        </p:nvSpPr>
        <p:spPr>
          <a:xfrm>
            <a:off x="4725576" y="3119617"/>
            <a:ext cx="221400" cy="28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56"/>
              <a:buFont typeface="Arial"/>
              <a:buNone/>
            </a:pPr>
            <a:r>
              <a:rPr lang="ja-JP" sz="1256"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9" name="Google Shape;49;p1"/>
          <p:cNvPicPr preferRelativeResize="0"/>
          <p:nvPr/>
        </p:nvPicPr>
        <p:blipFill rotWithShape="1">
          <a:blip r:embed="rId3">
            <a:alphaModFix/>
          </a:blip>
          <a:srcRect/>
          <a:stretch/>
        </p:blipFill>
        <p:spPr>
          <a:xfrm>
            <a:off x="105975" y="821925"/>
            <a:ext cx="9694049" cy="4723696"/>
          </a:xfrm>
          <a:prstGeom prst="rect">
            <a:avLst/>
          </a:prstGeom>
          <a:noFill/>
          <a:ln>
            <a:noFill/>
          </a:ln>
        </p:spPr>
      </p:pic>
      <p:pic>
        <p:nvPicPr>
          <p:cNvPr id="50" name="Google Shape;50;p1"/>
          <p:cNvPicPr preferRelativeResize="0"/>
          <p:nvPr/>
        </p:nvPicPr>
        <p:blipFill rotWithShape="1">
          <a:blip r:embed="rId4">
            <a:alphaModFix/>
          </a:blip>
          <a:srcRect/>
          <a:stretch/>
        </p:blipFill>
        <p:spPr>
          <a:xfrm>
            <a:off x="6133106" y="5871587"/>
            <a:ext cx="922152" cy="629913"/>
          </a:xfrm>
          <a:prstGeom prst="rect">
            <a:avLst/>
          </a:prstGeom>
          <a:noFill/>
          <a:ln>
            <a:noFill/>
          </a:ln>
        </p:spPr>
      </p:pic>
      <p:pic>
        <p:nvPicPr>
          <p:cNvPr id="51" name="Google Shape;51;p1"/>
          <p:cNvPicPr preferRelativeResize="0"/>
          <p:nvPr/>
        </p:nvPicPr>
        <p:blipFill rotWithShape="1">
          <a:blip r:embed="rId5">
            <a:alphaModFix/>
          </a:blip>
          <a:srcRect/>
          <a:stretch/>
        </p:blipFill>
        <p:spPr>
          <a:xfrm>
            <a:off x="5085062" y="5869100"/>
            <a:ext cx="922151" cy="629913"/>
          </a:xfrm>
          <a:prstGeom prst="rect">
            <a:avLst/>
          </a:prstGeom>
          <a:noFill/>
          <a:ln>
            <a:noFill/>
          </a:ln>
        </p:spPr>
      </p:pic>
      <p:sp>
        <p:nvSpPr>
          <p:cNvPr id="52" name="Google Shape;52;p1"/>
          <p:cNvSpPr txBox="1"/>
          <p:nvPr/>
        </p:nvSpPr>
        <p:spPr>
          <a:xfrm>
            <a:off x="7155815" y="5869093"/>
            <a:ext cx="2644200" cy="632400"/>
          </a:xfrm>
          <a:prstGeom prst="rect">
            <a:avLst/>
          </a:prstGeom>
          <a:noFill/>
          <a:ln>
            <a:noFill/>
          </a:ln>
        </p:spPr>
        <p:txBody>
          <a:bodyPr spcFirstLastPara="1" wrap="square" lIns="0" tIns="12025" rIns="0" bIns="0" anchor="t" anchorCtr="0">
            <a:spAutoFit/>
          </a:bodyPr>
          <a:lstStyle/>
          <a:p>
            <a:pPr marL="12694" marR="5077" lvl="0" indent="0" algn="l" rtl="0">
              <a:lnSpc>
                <a:spcPct val="100899"/>
              </a:lnSpc>
              <a:spcBef>
                <a:spcPts val="0"/>
              </a:spcBef>
              <a:spcAft>
                <a:spcPts val="0"/>
              </a:spcAft>
              <a:buClr>
                <a:srgbClr val="000000"/>
              </a:buClr>
              <a:buSzPts val="800"/>
              <a:buFont typeface="Arial"/>
              <a:buNone/>
            </a:pPr>
            <a:r>
              <a:rPr lang="ja-JP" sz="800" b="0" i="0" u="none" strike="noStrike" cap="none">
                <a:solidFill>
                  <a:srgbClr val="262626"/>
                </a:solidFill>
                <a:latin typeface="Noto Sans Javanese"/>
                <a:ea typeface="Noto Sans Javanese"/>
                <a:cs typeface="Noto Sans Javanese"/>
                <a:sym typeface="Noto Sans Javanese"/>
              </a:rPr>
              <a:t>情報セキュリティマネジメントシステムに関する国際標準規格「ISO/IEC 27001:2013／JIS Q 27001:2014」の要求事項および「ISO/IEC 27017:2015」に基づくISMSクラウドセキュリティ認証に関する要求事項(JIP-ISMS517-1.0)に適合。</a:t>
            </a:r>
            <a:endParaRPr sz="800" b="0" i="0" u="none" strike="noStrike" cap="none">
              <a:solidFill>
                <a:srgbClr val="262626"/>
              </a:solidFill>
              <a:latin typeface="Noto Sans Javanese"/>
              <a:ea typeface="Noto Sans Javanese"/>
              <a:cs typeface="Noto Sans Javanese"/>
              <a:sym typeface="Noto Sans Javanese"/>
            </a:endParaRPr>
          </a:p>
        </p:txBody>
      </p:sp>
      <p:sp>
        <p:nvSpPr>
          <p:cNvPr id="53" name="Google Shape;53;p1"/>
          <p:cNvSpPr/>
          <p:nvPr/>
        </p:nvSpPr>
        <p:spPr>
          <a:xfrm>
            <a:off x="169800" y="103000"/>
            <a:ext cx="3241200" cy="501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eiryo"/>
                <a:ea typeface="Meiryo"/>
                <a:cs typeface="Meiryo"/>
                <a:sym typeface="Meiryo"/>
              </a:rPr>
              <a:t>202</a:t>
            </a:r>
            <a:r>
              <a:rPr lang="ja-JP" sz="2300" b="1">
                <a:solidFill>
                  <a:schemeClr val="dk2"/>
                </a:solidFill>
                <a:latin typeface="Meiryo"/>
                <a:ea typeface="Meiryo"/>
                <a:cs typeface="Meiryo"/>
                <a:sym typeface="Meiryo"/>
              </a:rPr>
              <a:t>5</a:t>
            </a:r>
            <a:r>
              <a:rPr lang="ja-JP" sz="2300" b="1" i="0" u="none" strike="noStrike" cap="none">
                <a:solidFill>
                  <a:schemeClr val="dk2"/>
                </a:solidFill>
                <a:latin typeface="Meiryo"/>
                <a:ea typeface="Meiryo"/>
                <a:cs typeface="Meiryo"/>
                <a:sym typeface="Meiryo"/>
              </a:rPr>
              <a:t>年度版</a:t>
            </a:r>
            <a:endParaRPr sz="2300" b="1" i="0" u="none" strike="noStrike" cap="none">
              <a:solidFill>
                <a:schemeClr val="dk2"/>
              </a:solidFill>
              <a:latin typeface="Meiryo"/>
              <a:ea typeface="Meiryo"/>
              <a:cs typeface="Meiryo"/>
              <a:sym typeface="Meiry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10</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目次</a:t>
            </a:r>
            <a:endParaRPr sz="2300" b="1" i="0" u="none" strike="noStrike" cap="none" dirty="0">
              <a:solidFill>
                <a:schemeClr val="dk2"/>
              </a:solidFill>
              <a:latin typeface="MS PGothic"/>
              <a:ea typeface="MS PGothic"/>
              <a:cs typeface="MS PGothic"/>
              <a:sym typeface="MS PGothic"/>
            </a:endParaRPr>
          </a:p>
        </p:txBody>
      </p:sp>
      <p:sp>
        <p:nvSpPr>
          <p:cNvPr id="60" name="Google Shape;60;g37999cec85b_2_38"/>
          <p:cNvSpPr txBox="1"/>
          <p:nvPr/>
        </p:nvSpPr>
        <p:spPr>
          <a:xfrm>
            <a:off x="434975" y="1310868"/>
            <a:ext cx="9236700" cy="4068300"/>
          </a:xfrm>
          <a:prstGeom prst="rect">
            <a:avLst/>
          </a:prstGeom>
          <a:noFill/>
          <a:ln>
            <a:noFill/>
          </a:ln>
        </p:spPr>
        <p:txBody>
          <a:bodyPr spcFirstLastPara="1" wrap="square" lIns="91425" tIns="45700" rIns="91425" bIns="45700" anchor="t" anchorCtr="0">
            <a:noAutofit/>
          </a:bodyPr>
          <a:lstStyle/>
          <a:p>
            <a:pPr>
              <a:buSzPts val="2500"/>
            </a:pPr>
            <a:r>
              <a:rPr lang="ja-JP" altLang="ja-JP" sz="2400" dirty="0">
                <a:solidFill>
                  <a:srgbClr val="CCCCCC"/>
                </a:solidFill>
                <a:latin typeface="Noto Sans JP"/>
                <a:ea typeface="Noto Sans JP"/>
                <a:cs typeface="Noto Sans JP"/>
                <a:sym typeface="Noto Sans JP"/>
              </a:rPr>
              <a:t>☑ </a:t>
            </a:r>
            <a:r>
              <a:rPr lang="ja-JP" altLang="en-US" sz="2400" dirty="0">
                <a:solidFill>
                  <a:srgbClr val="CCCCCC"/>
                </a:solidFill>
                <a:latin typeface="Noto Sans JP"/>
                <a:ea typeface="Noto Sans JP"/>
                <a:cs typeface="Noto Sans JP"/>
                <a:sym typeface="Noto Sans JP"/>
              </a:rPr>
              <a:t>年末調整</a:t>
            </a:r>
            <a:r>
              <a:rPr lang="ja-JP" altLang="en-US" sz="2400" dirty="0" smtClean="0">
                <a:solidFill>
                  <a:srgbClr val="CCCCCC"/>
                </a:solidFill>
                <a:latin typeface="Noto Sans JP"/>
                <a:ea typeface="Noto Sans JP"/>
                <a:cs typeface="Noto Sans JP"/>
                <a:sym typeface="Noto Sans JP"/>
              </a:rPr>
              <a:t>の実施スケジュールについて</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smtClean="0">
                <a:solidFill>
                  <a:srgbClr val="CCCCCC"/>
                </a:solidFill>
                <a:latin typeface="Noto Sans JP"/>
                <a:ea typeface="Noto Sans JP"/>
                <a:cs typeface="Noto Sans JP"/>
                <a:sym typeface="Noto Sans JP"/>
              </a:rPr>
              <a:t>☑ </a:t>
            </a:r>
            <a:r>
              <a:rPr lang="ja-JP" sz="2400" i="0" u="none" strike="noStrike" cap="none" dirty="0">
                <a:solidFill>
                  <a:srgbClr val="CCCCCC"/>
                </a:solidFill>
                <a:latin typeface="Noto Sans JP"/>
                <a:ea typeface="Noto Sans JP"/>
                <a:cs typeface="Noto Sans JP"/>
                <a:sym typeface="Noto Sans JP"/>
              </a:rPr>
              <a:t>年末調整とは？</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年末調整を始める前に</a:t>
            </a:r>
            <a:r>
              <a:rPr lang="ja-JP" sz="1900" i="0" u="none" strike="noStrike" cap="none" dirty="0">
                <a:solidFill>
                  <a:srgbClr val="595959"/>
                </a:solidFill>
                <a:latin typeface="Noto Sans JP"/>
                <a:ea typeface="Noto Sans JP"/>
                <a:cs typeface="Noto Sans JP"/>
                <a:sym typeface="Noto Sans JP"/>
              </a:rPr>
              <a:t>（入力前の準備</a:t>
            </a:r>
            <a:r>
              <a:rPr lang="ja-JP" sz="1900" i="0" u="none" strike="noStrike" cap="none" dirty="0" smtClean="0">
                <a:solidFill>
                  <a:srgbClr val="595959"/>
                </a:solidFill>
                <a:latin typeface="Noto Sans JP"/>
                <a:ea typeface="Noto Sans JP"/>
                <a:cs typeface="Noto Sans JP"/>
                <a:sym typeface="Noto Sans JP"/>
              </a:rPr>
              <a:t>）</a:t>
            </a:r>
            <a:endParaRPr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アンケートの</a:t>
            </a:r>
            <a:r>
              <a:rPr lang="ja-JP" sz="2400" i="0" u="none" strike="noStrike" cap="none" dirty="0" smtClean="0">
                <a:solidFill>
                  <a:srgbClr val="CCCCCC"/>
                </a:solidFill>
                <a:latin typeface="Noto Sans JP"/>
                <a:ea typeface="Noto Sans JP"/>
                <a:cs typeface="Noto Sans JP"/>
                <a:sym typeface="Noto Sans JP"/>
              </a:rPr>
              <a:t>各設問</a:t>
            </a:r>
            <a:r>
              <a:rPr lang="ja-JP" altLang="en-US" sz="2400" dirty="0">
                <a:solidFill>
                  <a:srgbClr val="CCCCCC"/>
                </a:solidFill>
                <a:latin typeface="Noto Sans JP"/>
                <a:ea typeface="Noto Sans JP"/>
                <a:cs typeface="Noto Sans JP"/>
                <a:sym typeface="Noto Sans JP"/>
              </a:rPr>
              <a:t>について</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アンケート回答後の流れ</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1900" dirty="0">
                <a:solidFill>
                  <a:srgbClr val="CCCCCC"/>
                </a:solidFill>
                <a:latin typeface="Noto Sans JP"/>
                <a:ea typeface="Noto Sans JP"/>
                <a:cs typeface="Noto Sans JP"/>
                <a:sym typeface="Noto Sans JP"/>
              </a:rPr>
              <a:t> </a:t>
            </a:r>
            <a:r>
              <a:rPr lang="ja-JP" sz="1900" i="0" u="none" strike="noStrike" cap="none" dirty="0">
                <a:solidFill>
                  <a:srgbClr val="CCCCCC"/>
                </a:solidFill>
                <a:latin typeface="Noto Sans JP"/>
                <a:ea typeface="Noto Sans JP"/>
                <a:cs typeface="Noto Sans JP"/>
                <a:sym typeface="Noto Sans JP"/>
              </a:rPr>
              <a:t>（修正依頼の対応方法、源泉徴収票の確認方法など</a:t>
            </a:r>
            <a:r>
              <a:rPr lang="ja-JP" sz="1900" i="0" u="none" strike="noStrike" cap="none" dirty="0" smtClean="0">
                <a:solidFill>
                  <a:srgbClr val="CCCCCC"/>
                </a:solidFill>
                <a:latin typeface="Noto Sans JP"/>
                <a:ea typeface="Noto Sans JP"/>
                <a:cs typeface="Noto Sans JP"/>
                <a:sym typeface="Noto Sans JP"/>
              </a:rPr>
              <a:t>）</a:t>
            </a: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従業員アンケートに関するよくある</a:t>
            </a:r>
            <a:r>
              <a:rPr lang="ja-JP" sz="2400" i="0" u="none" strike="noStrike" cap="none" dirty="0" smtClean="0">
                <a:solidFill>
                  <a:srgbClr val="CCCCCC"/>
                </a:solidFill>
                <a:latin typeface="Noto Sans JP"/>
                <a:ea typeface="Noto Sans JP"/>
                <a:cs typeface="Noto Sans JP"/>
                <a:sym typeface="Noto Sans JP"/>
              </a:rPr>
              <a:t>質問</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1900"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2400" dirty="0">
              <a:solidFill>
                <a:srgbClr val="CCCCCC"/>
              </a:solidFill>
              <a:latin typeface="Noto Sans JP"/>
              <a:ea typeface="Noto Sans JP"/>
              <a:cs typeface="Noto Sans JP"/>
              <a:sym typeface="Noto Sans JP"/>
            </a:endParaRPr>
          </a:p>
        </p:txBody>
      </p:sp>
      <p:cxnSp>
        <p:nvCxnSpPr>
          <p:cNvPr id="61" name="Google Shape;61;g37999cec85b_2_38"/>
          <p:cNvCxnSpPr/>
          <p:nvPr/>
        </p:nvCxnSpPr>
        <p:spPr>
          <a:xfrm>
            <a:off x="531125" y="1719868"/>
            <a:ext cx="5514568" cy="0"/>
          </a:xfrm>
          <a:prstGeom prst="straightConnector1">
            <a:avLst/>
          </a:prstGeom>
          <a:noFill/>
          <a:ln w="28575" cap="flat" cmpd="sng">
            <a:solidFill>
              <a:srgbClr val="EC5460"/>
            </a:solidFill>
            <a:prstDash val="dot"/>
            <a:round/>
            <a:headEnd type="none" w="sm" len="sm"/>
            <a:tailEnd type="none" w="sm" len="sm"/>
          </a:ln>
        </p:spPr>
      </p:cxnSp>
      <p:cxnSp>
        <p:nvCxnSpPr>
          <p:cNvPr id="12" name="Google Shape;61;g37999cec85b_2_38"/>
          <p:cNvCxnSpPr/>
          <p:nvPr/>
        </p:nvCxnSpPr>
        <p:spPr>
          <a:xfrm>
            <a:off x="551075" y="2458193"/>
            <a:ext cx="2427000" cy="0"/>
          </a:xfrm>
          <a:prstGeom prst="straightConnector1">
            <a:avLst/>
          </a:prstGeom>
          <a:noFill/>
          <a:ln w="28575" cap="flat" cmpd="sng">
            <a:solidFill>
              <a:srgbClr val="EC5460"/>
            </a:solidFill>
            <a:prstDash val="dot"/>
            <a:round/>
            <a:headEnd type="none" w="sm" len="sm"/>
            <a:tailEnd type="none" w="sm" len="sm"/>
          </a:ln>
        </p:spPr>
      </p:cxnSp>
      <p:cxnSp>
        <p:nvCxnSpPr>
          <p:cNvPr id="18" name="Google Shape;61;g37999cec85b_2_38"/>
          <p:cNvCxnSpPr/>
          <p:nvPr/>
        </p:nvCxnSpPr>
        <p:spPr>
          <a:xfrm>
            <a:off x="551075" y="3196519"/>
            <a:ext cx="5148389" cy="0"/>
          </a:xfrm>
          <a:prstGeom prst="straightConnector1">
            <a:avLst/>
          </a:prstGeom>
          <a:noFill/>
          <a:ln w="28575" cap="flat" cmpd="sng">
            <a:solidFill>
              <a:srgbClr val="EC5460"/>
            </a:solidFill>
            <a:prstDash val="dot"/>
            <a:round/>
            <a:headEnd type="none" w="sm" len="sm"/>
            <a:tailEnd type="none" w="sm" len="sm"/>
          </a:ln>
        </p:spPr>
      </p:cxnSp>
      <p:cxnSp>
        <p:nvCxnSpPr>
          <p:cNvPr id="20" name="Google Shape;61;g37999cec85b_2_38"/>
          <p:cNvCxnSpPr/>
          <p:nvPr/>
        </p:nvCxnSpPr>
        <p:spPr>
          <a:xfrm>
            <a:off x="551075" y="4628784"/>
            <a:ext cx="3639185" cy="0"/>
          </a:xfrm>
          <a:prstGeom prst="straightConnector1">
            <a:avLst/>
          </a:prstGeom>
          <a:noFill/>
          <a:ln w="28575" cap="flat" cmpd="sng">
            <a:solidFill>
              <a:srgbClr val="EC5460"/>
            </a:solidFill>
            <a:prstDash val="dot"/>
            <a:round/>
            <a:headEnd type="none" w="sm" len="sm"/>
            <a:tailEnd type="none" w="sm" len="sm"/>
          </a:ln>
        </p:spPr>
      </p:cxnSp>
      <p:cxnSp>
        <p:nvCxnSpPr>
          <p:cNvPr id="25" name="Google Shape;61;g37999cec85b_2_38"/>
          <p:cNvCxnSpPr/>
          <p:nvPr/>
        </p:nvCxnSpPr>
        <p:spPr>
          <a:xfrm>
            <a:off x="551075" y="4958737"/>
            <a:ext cx="5696450" cy="0"/>
          </a:xfrm>
          <a:prstGeom prst="straightConnector1">
            <a:avLst/>
          </a:prstGeom>
          <a:noFill/>
          <a:ln w="28575" cap="flat" cmpd="sng">
            <a:solidFill>
              <a:srgbClr val="EC5460"/>
            </a:solidFill>
            <a:prstDash val="dot"/>
            <a:round/>
            <a:headEnd type="none" w="sm" len="sm"/>
            <a:tailEnd type="none" w="sm" len="sm"/>
          </a:ln>
        </p:spPr>
      </p:cxnSp>
      <p:cxnSp>
        <p:nvCxnSpPr>
          <p:cNvPr id="27" name="Google Shape;61;g37999cec85b_2_38"/>
          <p:cNvCxnSpPr/>
          <p:nvPr/>
        </p:nvCxnSpPr>
        <p:spPr>
          <a:xfrm>
            <a:off x="551075" y="5590531"/>
            <a:ext cx="5840847" cy="0"/>
          </a:xfrm>
          <a:prstGeom prst="straightConnector1">
            <a:avLst/>
          </a:prstGeom>
          <a:noFill/>
          <a:ln w="28575" cap="flat" cmpd="sng">
            <a:solidFill>
              <a:srgbClr val="EC5460"/>
            </a:solidFill>
            <a:prstDash val="dot"/>
            <a:round/>
            <a:headEnd type="none" w="sm" len="sm"/>
            <a:tailEnd type="none" w="sm" len="sm"/>
          </a:ln>
        </p:spPr>
      </p:cxnSp>
      <p:cxnSp>
        <p:nvCxnSpPr>
          <p:cNvPr id="13" name="Google Shape;61;g37999cec85b_2_38"/>
          <p:cNvCxnSpPr/>
          <p:nvPr/>
        </p:nvCxnSpPr>
        <p:spPr>
          <a:xfrm>
            <a:off x="551075" y="3934846"/>
            <a:ext cx="4300843" cy="0"/>
          </a:xfrm>
          <a:prstGeom prst="straightConnector1">
            <a:avLst/>
          </a:prstGeom>
          <a:noFill/>
          <a:ln w="28575" cap="flat" cmpd="sng">
            <a:solidFill>
              <a:srgbClr val="EC5460"/>
            </a:solidFill>
            <a:prstDash val="dot"/>
            <a:round/>
            <a:headEnd type="none" w="sm" len="sm"/>
            <a:tailEnd type="none" w="sm" len="sm"/>
          </a:ln>
        </p:spPr>
      </p:cxnSp>
    </p:spTree>
    <p:extLst>
      <p:ext uri="{BB962C8B-B14F-4D97-AF65-F5344CB8AC3E}">
        <p14:creationId xmlns:p14="http://schemas.microsoft.com/office/powerpoint/2010/main" val="191318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739228e38c_0_8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11</a:t>
            </a:fld>
            <a:endParaRPr/>
          </a:p>
        </p:txBody>
      </p:sp>
      <p:sp>
        <p:nvSpPr>
          <p:cNvPr id="147" name="Google Shape;147;g1739228e38c_0_88"/>
          <p:cNvSpPr txBox="1"/>
          <p:nvPr/>
        </p:nvSpPr>
        <p:spPr>
          <a:xfrm>
            <a:off x="315325" y="300750"/>
            <a:ext cx="8084100" cy="3360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100" b="1" i="0" u="none" strike="noStrike" cap="none">
                <a:solidFill>
                  <a:schemeClr val="dk2"/>
                </a:solidFill>
                <a:latin typeface="Noto Sans JP"/>
                <a:ea typeface="Noto Sans JP"/>
                <a:cs typeface="Noto Sans JP"/>
                <a:sym typeface="Noto Sans JP"/>
              </a:rPr>
              <a:t>年末調整を始める前に　</a:t>
            </a:r>
            <a:r>
              <a:rPr lang="ja-JP" sz="1800" b="1" i="0" u="none" strike="noStrike" cap="none">
                <a:solidFill>
                  <a:schemeClr val="dk2"/>
                </a:solidFill>
                <a:latin typeface="Noto Sans JP"/>
                <a:ea typeface="Noto Sans JP"/>
                <a:cs typeface="Noto Sans JP"/>
                <a:sym typeface="Noto Sans JP"/>
              </a:rPr>
              <a:t>～この書類を準備しましょう～</a:t>
            </a:r>
            <a:endParaRPr sz="1800" b="1" i="0" u="none" strike="noStrike" cap="none">
              <a:solidFill>
                <a:schemeClr val="dk2"/>
              </a:solidFill>
              <a:latin typeface="Noto Sans JP"/>
              <a:ea typeface="Noto Sans JP"/>
              <a:cs typeface="Noto Sans JP"/>
              <a:sym typeface="Noto Sans JP"/>
            </a:endParaRPr>
          </a:p>
        </p:txBody>
      </p:sp>
      <p:graphicFrame>
        <p:nvGraphicFramePr>
          <p:cNvPr id="148" name="Google Shape;148;g1739228e38c_0_88"/>
          <p:cNvGraphicFramePr/>
          <p:nvPr/>
        </p:nvGraphicFramePr>
        <p:xfrm>
          <a:off x="315325" y="838300"/>
          <a:ext cx="9310400" cy="5455680"/>
        </p:xfrm>
        <a:graphic>
          <a:graphicData uri="http://schemas.openxmlformats.org/drawingml/2006/table">
            <a:tbl>
              <a:tblPr>
                <a:noFill/>
                <a:tableStyleId>{FFD3F6C2-F355-42E9-ABAC-5208BD9471D6}</a:tableStyleId>
              </a:tblPr>
              <a:tblGrid>
                <a:gridCol w="2348400">
                  <a:extLst>
                    <a:ext uri="{9D8B030D-6E8A-4147-A177-3AD203B41FA5}">
                      <a16:colId xmlns:a16="http://schemas.microsoft.com/office/drawing/2014/main" val="20000"/>
                    </a:ext>
                  </a:extLst>
                </a:gridCol>
                <a:gridCol w="6962000">
                  <a:extLst>
                    <a:ext uri="{9D8B030D-6E8A-4147-A177-3AD203B41FA5}">
                      <a16:colId xmlns:a16="http://schemas.microsoft.com/office/drawing/2014/main" val="20001"/>
                    </a:ext>
                  </a:extLst>
                </a:gridCol>
              </a:tblGrid>
              <a:tr h="2310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solidFill>
                            <a:schemeClr val="lt1"/>
                          </a:solidFill>
                          <a:latin typeface="Noto Sans JP"/>
                          <a:ea typeface="Noto Sans JP"/>
                          <a:cs typeface="Noto Sans JP"/>
                          <a:sym typeface="Noto Sans JP"/>
                        </a:rPr>
                        <a:t>対象者</a:t>
                      </a:r>
                      <a:endParaRPr sz="900" u="none" strike="noStrike" cap="none">
                        <a:solidFill>
                          <a:schemeClr val="lt1"/>
                        </a:solidFill>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solidFill>
                            <a:schemeClr val="lt1"/>
                          </a:solidFill>
                          <a:latin typeface="Noto Sans JP"/>
                          <a:ea typeface="Noto Sans JP"/>
                          <a:cs typeface="Noto Sans JP"/>
                          <a:sym typeface="Noto Sans JP"/>
                        </a:rPr>
                        <a:t>必要な書類</a:t>
                      </a:r>
                      <a:endParaRPr sz="900" u="none" strike="noStrike" cap="none">
                        <a:solidFill>
                          <a:schemeClr val="lt1"/>
                        </a:solidFill>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7365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中途入社の方</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本年1月1日以降に支払を受けた</a:t>
                      </a:r>
                      <a:r>
                        <a:rPr lang="ja-JP" sz="1100" b="1" u="none" strike="noStrike" cap="none">
                          <a:latin typeface="Noto Sans JP"/>
                          <a:ea typeface="Noto Sans JP"/>
                          <a:cs typeface="Noto Sans JP"/>
                          <a:sym typeface="Noto Sans JP"/>
                        </a:rPr>
                        <a:t>前職の「給与所得の源泉徴収票」</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入社時に提出している場合は再提出の必要はありません</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2370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勤労学生控除または障害者控除を受ける場合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・勤労学生：</a:t>
                      </a:r>
                      <a:r>
                        <a:rPr lang="ja-JP" sz="1100" b="1" u="none" strike="noStrike" cap="none">
                          <a:latin typeface="Noto Sans JP"/>
                          <a:ea typeface="Noto Sans JP"/>
                          <a:cs typeface="Noto Sans JP"/>
                          <a:sym typeface="Noto Sans JP"/>
                        </a:rPr>
                        <a:t>勤労学生に該当する旨を証する書類（学生証のコピー等）</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・障害者控除を受ける方：</a:t>
                      </a:r>
                      <a:r>
                        <a:rPr lang="ja-JP" sz="1100" b="1" u="none" strike="noStrike" cap="none">
                          <a:latin typeface="Noto Sans JP"/>
                          <a:ea typeface="Noto Sans JP"/>
                          <a:cs typeface="Noto Sans JP"/>
                          <a:sym typeface="Noto Sans JP"/>
                        </a:rPr>
                        <a:t>障害者手帳</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※所定の学校等に通う方は、➀学校等が一定の要件に該当することの証明書の写し。</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②➀の過程を履修する生徒又は訓練生であることの証明書。</a:t>
                      </a:r>
                      <a:endParaRPr sz="1100" b="1"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1560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配偶者控除または配偶者特別控除を受ける場合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b="1" u="none" strike="noStrike" cap="none">
                          <a:latin typeface="Noto Sans JP"/>
                          <a:ea typeface="Noto Sans JP"/>
                          <a:cs typeface="Noto Sans JP"/>
                          <a:sym typeface="Noto Sans JP"/>
                        </a:rPr>
                        <a:t>配偶者の収入明細</a:t>
                      </a:r>
                      <a:endParaRPr sz="1100" b="1"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1015125">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保険に加入されている場合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生命保険料控除証明書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a:latin typeface="Noto Sans JP"/>
                          <a:ea typeface="Noto Sans JP"/>
                          <a:cs typeface="Noto Sans JP"/>
                          <a:sym typeface="Noto Sans JP"/>
                        </a:rPr>
                        <a:t>地震</a:t>
                      </a:r>
                      <a:r>
                        <a:rPr lang="ja-JP" sz="1100" b="1" u="none" strike="noStrike" cap="none">
                          <a:latin typeface="Noto Sans JP"/>
                          <a:ea typeface="Noto Sans JP"/>
                          <a:cs typeface="Noto Sans JP"/>
                          <a:sym typeface="Noto Sans JP"/>
                        </a:rPr>
                        <a:t>保険料控除証明書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社会保険料控除証明書（または領収書）</a:t>
                      </a:r>
                      <a:r>
                        <a:rPr lang="ja-JP" sz="1100" b="1" u="none" strike="noStrike" cap="none">
                          <a:solidFill>
                            <a:srgbClr val="FF0000"/>
                          </a:solidFill>
                          <a:latin typeface="Noto Sans JP"/>
                          <a:ea typeface="Noto Sans JP"/>
                          <a:cs typeface="Noto Sans JP"/>
                          <a:sym typeface="Noto Sans JP"/>
                        </a:rPr>
                        <a:t>※</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　※国民年金保険料を支払っている場合、</a:t>
                      </a:r>
                      <a:r>
                        <a:rPr lang="ja-JP" sz="1100" u="none" strike="noStrike" cap="none">
                          <a:solidFill>
                            <a:schemeClr val="dk1"/>
                          </a:solidFill>
                          <a:latin typeface="Noto Sans JP"/>
                          <a:ea typeface="Noto Sans JP"/>
                          <a:cs typeface="Noto Sans JP"/>
                          <a:sym typeface="Noto Sans JP"/>
                        </a:rPr>
                        <a:t>原本提出必須</a:t>
                      </a:r>
                      <a:endParaRPr sz="110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国民健康保険料の領収書</a:t>
                      </a:r>
                      <a:endParaRPr sz="1100" b="1"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0445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小規模企業共済等の掛金を</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支払っている場合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b="1" u="none" strike="noStrike" cap="none">
                          <a:latin typeface="Noto Sans JP"/>
                          <a:ea typeface="Noto Sans JP"/>
                          <a:cs typeface="Noto Sans JP"/>
                          <a:sym typeface="Noto Sans JP"/>
                        </a:rPr>
                        <a:t>掛金払込証明書等</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12525">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住宅ローン控除を受ける場合</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（2年目以降）</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住宅借入金等特別控除申告書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住宅取得資金に係る借入金残高等証明書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609575">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国外居住親族に係る扶養控除等を受ける方</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①</a:t>
                      </a:r>
                      <a:r>
                        <a:rPr lang="ja-JP" sz="1100" b="1" u="none" strike="noStrike" cap="none">
                          <a:latin typeface="Noto Sans JP"/>
                          <a:ea typeface="Noto Sans JP"/>
                          <a:cs typeface="Noto Sans JP"/>
                          <a:sym typeface="Noto Sans JP"/>
                        </a:rPr>
                        <a:t>親族関係書類</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（その国外居住親族が「留学生の場合は「親族関係書類」に加えて、「留学ビザ等書類」）</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②</a:t>
                      </a:r>
                      <a:r>
                        <a:rPr lang="ja-JP" sz="1100" b="1" u="none" strike="noStrike" cap="none">
                          <a:latin typeface="Noto Sans JP"/>
                          <a:ea typeface="Noto Sans JP"/>
                          <a:cs typeface="Noto Sans JP"/>
                          <a:sym typeface="Noto Sans JP"/>
                        </a:rPr>
                        <a:t>送金関係書類</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（その国外居住親族が「所得者から本年において生活費又は教育費に充てるための支払を３８万円以上受けている人」に該当するものとして扶養控除の適用を受ける場合は、「</a:t>
                      </a:r>
                      <a:r>
                        <a:rPr lang="ja-JP" sz="1100" b="1" u="none" strike="noStrike" cap="none">
                          <a:latin typeface="Noto Sans JP"/>
                          <a:ea typeface="Noto Sans JP"/>
                          <a:cs typeface="Noto Sans JP"/>
                          <a:sym typeface="Noto Sans JP"/>
                        </a:rPr>
                        <a:t>３８万円送金書類</a:t>
                      </a:r>
                      <a:r>
                        <a:rPr lang="ja-JP" sz="1100" u="none" strike="noStrike" cap="none">
                          <a:latin typeface="Noto Sans JP"/>
                          <a:ea typeface="Noto Sans JP"/>
                          <a:cs typeface="Noto Sans JP"/>
                          <a:sym typeface="Noto Sans JP"/>
                        </a:rPr>
                        <a:t>」）</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49" name="Google Shape;149;g1739228e38c_0_88"/>
          <p:cNvSpPr txBox="1"/>
          <p:nvPr/>
        </p:nvSpPr>
        <p:spPr>
          <a:xfrm>
            <a:off x="6679225" y="6016475"/>
            <a:ext cx="3742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FF0000"/>
                </a:solidFill>
                <a:highlight>
                  <a:srgbClr val="FFF2CC"/>
                </a:highlight>
                <a:latin typeface="Noto Sans JP"/>
                <a:ea typeface="Noto Sans JP"/>
                <a:cs typeface="Noto Sans JP"/>
                <a:sym typeface="Noto Sans JP"/>
              </a:rPr>
              <a:t>※ </a:t>
            </a:r>
            <a:r>
              <a:rPr lang="ja-JP" sz="1400" b="1" i="0" u="none" strike="noStrike" cap="none">
                <a:solidFill>
                  <a:schemeClr val="dk1"/>
                </a:solidFill>
                <a:highlight>
                  <a:srgbClr val="FFF2CC"/>
                </a:highlight>
                <a:latin typeface="Noto Sans JP"/>
                <a:ea typeface="Noto Sans JP"/>
                <a:cs typeface="Noto Sans JP"/>
                <a:sym typeface="Noto Sans JP"/>
              </a:rPr>
              <a:t>がついている書類は原本提出必須</a:t>
            </a:r>
            <a:endParaRPr sz="1400" b="1" i="0" u="none" strike="noStrike" cap="none">
              <a:solidFill>
                <a:schemeClr val="dk1"/>
              </a:solidFill>
              <a:highlight>
                <a:srgbClr val="FFF2CC"/>
              </a:highlight>
              <a:latin typeface="Noto Sans JP"/>
              <a:ea typeface="Noto Sans JP"/>
              <a:cs typeface="Noto Sans JP"/>
              <a:sym typeface="Noto Sans J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7999cec85b_0_0"/>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12</a:t>
            </a:fld>
            <a:endParaRPr/>
          </a:p>
        </p:txBody>
      </p:sp>
      <p:sp>
        <p:nvSpPr>
          <p:cNvPr id="155" name="Google Shape;155;g37999cec85b_0_0"/>
          <p:cNvSpPr txBox="1"/>
          <p:nvPr/>
        </p:nvSpPr>
        <p:spPr>
          <a:xfrm>
            <a:off x="315325" y="300750"/>
            <a:ext cx="8084100" cy="3360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100" b="1" i="0" u="none" strike="noStrike" cap="none">
                <a:solidFill>
                  <a:schemeClr val="dk2"/>
                </a:solidFill>
                <a:latin typeface="Noto Sans JP"/>
                <a:ea typeface="Noto Sans JP"/>
                <a:cs typeface="Noto Sans JP"/>
                <a:sym typeface="Noto Sans JP"/>
              </a:rPr>
              <a:t>年末調整を始める前に　</a:t>
            </a:r>
            <a:r>
              <a:rPr lang="ja-JP" sz="1800" b="1" i="0" u="none" strike="noStrike" cap="none">
                <a:solidFill>
                  <a:schemeClr val="dk2"/>
                </a:solidFill>
                <a:latin typeface="Noto Sans JP"/>
                <a:ea typeface="Noto Sans JP"/>
                <a:cs typeface="Noto Sans JP"/>
                <a:sym typeface="Noto Sans JP"/>
              </a:rPr>
              <a:t>～この書類を準備しましょう～</a:t>
            </a:r>
            <a:endParaRPr sz="1800" b="1" i="0" u="none" strike="noStrike" cap="none">
              <a:solidFill>
                <a:schemeClr val="dk2"/>
              </a:solidFill>
              <a:latin typeface="Noto Sans JP"/>
              <a:ea typeface="Noto Sans JP"/>
              <a:cs typeface="Noto Sans JP"/>
              <a:sym typeface="Noto Sans JP"/>
            </a:endParaRPr>
          </a:p>
        </p:txBody>
      </p:sp>
      <p:graphicFrame>
        <p:nvGraphicFramePr>
          <p:cNvPr id="156" name="Google Shape;156;g37999cec85b_0_0"/>
          <p:cNvGraphicFramePr/>
          <p:nvPr/>
        </p:nvGraphicFramePr>
        <p:xfrm>
          <a:off x="315325" y="838300"/>
          <a:ext cx="9310400" cy="5455680"/>
        </p:xfrm>
        <a:graphic>
          <a:graphicData uri="http://schemas.openxmlformats.org/drawingml/2006/table">
            <a:tbl>
              <a:tblPr>
                <a:noFill/>
                <a:tableStyleId>{FFD3F6C2-F355-42E9-ABAC-5208BD9471D6}</a:tableStyleId>
              </a:tblPr>
              <a:tblGrid>
                <a:gridCol w="2348400">
                  <a:extLst>
                    <a:ext uri="{9D8B030D-6E8A-4147-A177-3AD203B41FA5}">
                      <a16:colId xmlns:a16="http://schemas.microsoft.com/office/drawing/2014/main" val="20000"/>
                    </a:ext>
                  </a:extLst>
                </a:gridCol>
                <a:gridCol w="6962000">
                  <a:extLst>
                    <a:ext uri="{9D8B030D-6E8A-4147-A177-3AD203B41FA5}">
                      <a16:colId xmlns:a16="http://schemas.microsoft.com/office/drawing/2014/main" val="20001"/>
                    </a:ext>
                  </a:extLst>
                </a:gridCol>
              </a:tblGrid>
              <a:tr h="231050">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solidFill>
                            <a:schemeClr val="lt1"/>
                          </a:solidFill>
                          <a:latin typeface="Noto Sans JP"/>
                          <a:ea typeface="Noto Sans JP"/>
                          <a:cs typeface="Noto Sans JP"/>
                          <a:sym typeface="Noto Sans JP"/>
                        </a:rPr>
                        <a:t>対象者</a:t>
                      </a:r>
                      <a:endParaRPr sz="900" u="none" strike="noStrike" cap="none">
                        <a:solidFill>
                          <a:schemeClr val="lt1"/>
                        </a:solidFill>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JP" sz="900" u="none" strike="noStrike" cap="none">
                          <a:solidFill>
                            <a:schemeClr val="lt1"/>
                          </a:solidFill>
                          <a:latin typeface="Noto Sans JP"/>
                          <a:ea typeface="Noto Sans JP"/>
                          <a:cs typeface="Noto Sans JP"/>
                          <a:sym typeface="Noto Sans JP"/>
                        </a:rPr>
                        <a:t>必要な書類</a:t>
                      </a:r>
                      <a:endParaRPr sz="900" u="none" strike="noStrike" cap="none">
                        <a:solidFill>
                          <a:schemeClr val="lt1"/>
                        </a:solidFill>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7365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中途入社の方</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本年1月1日以降に支払を受けた</a:t>
                      </a:r>
                      <a:r>
                        <a:rPr lang="ja-JP" sz="1100" b="1" u="none" strike="noStrike" cap="none">
                          <a:latin typeface="Noto Sans JP"/>
                          <a:ea typeface="Noto Sans JP"/>
                          <a:cs typeface="Noto Sans JP"/>
                          <a:sym typeface="Noto Sans JP"/>
                        </a:rPr>
                        <a:t>前職の「給与所得の源泉徴収票」</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入社時に提出している場合は再提出の必要はありません</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2370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勤労学生控除または障害者控除を受ける場合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・勤労学生：</a:t>
                      </a:r>
                      <a:r>
                        <a:rPr lang="ja-JP" sz="1100" b="1" u="none" strike="noStrike" cap="none">
                          <a:latin typeface="Noto Sans JP"/>
                          <a:ea typeface="Noto Sans JP"/>
                          <a:cs typeface="Noto Sans JP"/>
                          <a:sym typeface="Noto Sans JP"/>
                        </a:rPr>
                        <a:t>勤労学生に該当する旨を証する書類（学生証のコピー等）</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・障害者控除を受ける方：</a:t>
                      </a:r>
                      <a:r>
                        <a:rPr lang="ja-JP" sz="1100" b="1" u="none" strike="noStrike" cap="none">
                          <a:latin typeface="Noto Sans JP"/>
                          <a:ea typeface="Noto Sans JP"/>
                          <a:cs typeface="Noto Sans JP"/>
                          <a:sym typeface="Noto Sans JP"/>
                        </a:rPr>
                        <a:t>障害者手帳</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※所定の学校等に通う方は、➀学校等が一定の要件に該当することの証明書の写し。</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②➀の過程を履修する生徒又は訓練生であることの証明書。</a:t>
                      </a:r>
                      <a:endParaRPr sz="1100" b="1"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1560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配偶者控除または配偶者特別控除を受ける場合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b="1" u="none" strike="noStrike" cap="none">
                          <a:latin typeface="Noto Sans JP"/>
                          <a:ea typeface="Noto Sans JP"/>
                          <a:cs typeface="Noto Sans JP"/>
                          <a:sym typeface="Noto Sans JP"/>
                        </a:rPr>
                        <a:t>配偶者の収入明細</a:t>
                      </a:r>
                      <a:endParaRPr sz="1100" b="1"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1015125">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保険に加入されている場合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生命保険料控除証明書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a:latin typeface="Noto Sans JP"/>
                          <a:ea typeface="Noto Sans JP"/>
                          <a:cs typeface="Noto Sans JP"/>
                          <a:sym typeface="Noto Sans JP"/>
                        </a:rPr>
                        <a:t>地震</a:t>
                      </a:r>
                      <a:r>
                        <a:rPr lang="ja-JP" sz="1100" b="1" u="none" strike="noStrike" cap="none">
                          <a:latin typeface="Noto Sans JP"/>
                          <a:ea typeface="Noto Sans JP"/>
                          <a:cs typeface="Noto Sans JP"/>
                          <a:sym typeface="Noto Sans JP"/>
                        </a:rPr>
                        <a:t>保険料控除証明書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社会保険料控除証明書（または領収書）</a:t>
                      </a:r>
                      <a:r>
                        <a:rPr lang="ja-JP" sz="1100" b="1" u="none" strike="noStrike" cap="none">
                          <a:solidFill>
                            <a:srgbClr val="FF0000"/>
                          </a:solidFill>
                          <a:latin typeface="Noto Sans JP"/>
                          <a:ea typeface="Noto Sans JP"/>
                          <a:cs typeface="Noto Sans JP"/>
                          <a:sym typeface="Noto Sans JP"/>
                        </a:rPr>
                        <a:t>※</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　※国民年金保険料を支払っている場合、</a:t>
                      </a:r>
                      <a:r>
                        <a:rPr lang="ja-JP" sz="1100" u="none" strike="noStrike" cap="none">
                          <a:solidFill>
                            <a:schemeClr val="dk1"/>
                          </a:solidFill>
                          <a:latin typeface="Noto Sans JP"/>
                          <a:ea typeface="Noto Sans JP"/>
                          <a:cs typeface="Noto Sans JP"/>
                          <a:sym typeface="Noto Sans JP"/>
                        </a:rPr>
                        <a:t>原本提出必須</a:t>
                      </a:r>
                      <a:endParaRPr sz="110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国民健康保険料の領収書</a:t>
                      </a:r>
                      <a:endParaRPr sz="1100" b="1"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04450">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小規模企業共済等の掛金を</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支払っている場合</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b="1" u="none" strike="noStrike" cap="none">
                          <a:latin typeface="Noto Sans JP"/>
                          <a:ea typeface="Noto Sans JP"/>
                          <a:cs typeface="Noto Sans JP"/>
                          <a:sym typeface="Noto Sans JP"/>
                        </a:rPr>
                        <a:t>掛金払込証明書等</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12525">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住宅ローン控除を受ける場合</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（2年目以降）</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住宅借入金等特別控除申告書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b="1" u="none" strike="noStrike" cap="none">
                        <a:solidFill>
                          <a:srgbClr val="FF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a:t>
                      </a:r>
                      <a:r>
                        <a:rPr lang="ja-JP" sz="1100" b="1" u="none" strike="noStrike" cap="none">
                          <a:latin typeface="Noto Sans JP"/>
                          <a:ea typeface="Noto Sans JP"/>
                          <a:cs typeface="Noto Sans JP"/>
                          <a:sym typeface="Noto Sans JP"/>
                        </a:rPr>
                        <a:t>住宅取得資金に係る借入金残高等証明書</a:t>
                      </a:r>
                      <a:r>
                        <a:rPr lang="ja-JP" sz="1100" u="none" strike="noStrike" cap="none">
                          <a:latin typeface="Noto Sans JP"/>
                          <a:ea typeface="Noto Sans JP"/>
                          <a:cs typeface="Noto Sans JP"/>
                          <a:sym typeface="Noto Sans JP"/>
                        </a:rPr>
                        <a:t> </a:t>
                      </a:r>
                      <a:r>
                        <a:rPr lang="ja-JP" sz="1100" b="1" u="none" strike="noStrike" cap="none">
                          <a:solidFill>
                            <a:srgbClr val="FF0000"/>
                          </a:solidFill>
                          <a:latin typeface="Noto Sans JP"/>
                          <a:ea typeface="Noto Sans JP"/>
                          <a:cs typeface="Noto Sans JP"/>
                          <a:sym typeface="Noto Sans JP"/>
                        </a:rPr>
                        <a:t>※</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609575">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国外居住親族に係る扶養控除等を受ける方</a:t>
                      </a: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①</a:t>
                      </a:r>
                      <a:r>
                        <a:rPr lang="ja-JP" sz="1100" b="1" u="none" strike="noStrike" cap="none">
                          <a:latin typeface="Noto Sans JP"/>
                          <a:ea typeface="Noto Sans JP"/>
                          <a:cs typeface="Noto Sans JP"/>
                          <a:sym typeface="Noto Sans JP"/>
                        </a:rPr>
                        <a:t>親族関係書類</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（その国外居住親族が「留学生の場合は「親族関係書類」に加えて、「留学ビザ等書類」）</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②</a:t>
                      </a:r>
                      <a:r>
                        <a:rPr lang="ja-JP" sz="1100" b="1" u="none" strike="noStrike" cap="none">
                          <a:latin typeface="Noto Sans JP"/>
                          <a:ea typeface="Noto Sans JP"/>
                          <a:cs typeface="Noto Sans JP"/>
                          <a:sym typeface="Noto Sans JP"/>
                        </a:rPr>
                        <a:t>送金関係書類</a:t>
                      </a:r>
                      <a:endParaRPr sz="1100" b="1"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ja-JP" sz="1100" u="none" strike="noStrike" cap="none">
                          <a:latin typeface="Noto Sans JP"/>
                          <a:ea typeface="Noto Sans JP"/>
                          <a:cs typeface="Noto Sans JP"/>
                          <a:sym typeface="Noto Sans JP"/>
                        </a:rPr>
                        <a:t>（その国外居住親族が「所得者から本年において生活費又は教育費に充てるための支払を３８万円以上受けている人」に該当するものとして扶養控除の適用を受ける場合は、「</a:t>
                      </a:r>
                      <a:r>
                        <a:rPr lang="ja-JP" sz="1100" b="1" u="none" strike="noStrike" cap="none">
                          <a:latin typeface="Noto Sans JP"/>
                          <a:ea typeface="Noto Sans JP"/>
                          <a:cs typeface="Noto Sans JP"/>
                          <a:sym typeface="Noto Sans JP"/>
                        </a:rPr>
                        <a:t>３８万円送金書類</a:t>
                      </a:r>
                      <a:r>
                        <a:rPr lang="ja-JP" sz="1100" u="none" strike="noStrike" cap="none">
                          <a:latin typeface="Noto Sans JP"/>
                          <a:ea typeface="Noto Sans JP"/>
                          <a:cs typeface="Noto Sans JP"/>
                          <a:sym typeface="Noto Sans JP"/>
                        </a:rPr>
                        <a:t>」）</a:t>
                      </a:r>
                      <a:endParaRPr sz="1100" u="none" strike="noStrike" cap="none">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Noto Sans JP"/>
                        <a:ea typeface="Noto Sans JP"/>
                        <a:cs typeface="Noto Sans JP"/>
                        <a:sym typeface="Noto Sans JP"/>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57" name="Google Shape;157;g37999cec85b_0_0"/>
          <p:cNvSpPr/>
          <p:nvPr/>
        </p:nvSpPr>
        <p:spPr>
          <a:xfrm>
            <a:off x="2725425" y="3115600"/>
            <a:ext cx="1905000" cy="365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58" name="Google Shape;158;g37999cec85b_0_0"/>
          <p:cNvSpPr/>
          <p:nvPr/>
        </p:nvSpPr>
        <p:spPr>
          <a:xfrm>
            <a:off x="5226850" y="2073075"/>
            <a:ext cx="4097700" cy="1659000"/>
          </a:xfrm>
          <a:prstGeom prst="wedgeRectCallout">
            <a:avLst>
              <a:gd name="adj1" fmla="val -61076"/>
              <a:gd name="adj2" fmla="val 2634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JP" sz="1500" b="1">
                <a:solidFill>
                  <a:srgbClr val="FF0000"/>
                </a:solidFill>
                <a:latin typeface="Noto Sans JP"/>
                <a:ea typeface="Noto Sans JP"/>
                <a:cs typeface="Noto Sans JP"/>
                <a:sym typeface="Noto Sans JP"/>
              </a:rPr>
              <a:t>この2種類は、</a:t>
            </a:r>
            <a:endParaRPr sz="1500" b="1">
              <a:solidFill>
                <a:srgbClr val="FF0000"/>
              </a:solidFill>
              <a:latin typeface="Noto Sans JP"/>
              <a:ea typeface="Noto Sans JP"/>
              <a:cs typeface="Noto Sans JP"/>
              <a:sym typeface="Noto Sans JP"/>
            </a:endParaRPr>
          </a:p>
          <a:p>
            <a:pPr marL="0" lvl="0" indent="0" algn="ctr" rtl="0">
              <a:spcBef>
                <a:spcPts val="0"/>
              </a:spcBef>
              <a:spcAft>
                <a:spcPts val="0"/>
              </a:spcAft>
              <a:buNone/>
            </a:pPr>
            <a:r>
              <a:rPr lang="ja-JP" sz="1500" b="1">
                <a:solidFill>
                  <a:srgbClr val="FF0000"/>
                </a:solidFill>
                <a:latin typeface="Noto Sans JP"/>
                <a:ea typeface="Noto Sans JP"/>
                <a:cs typeface="Noto Sans JP"/>
                <a:sym typeface="Noto Sans JP"/>
              </a:rPr>
              <a:t>電子的控除証明書による申告が可能です。</a:t>
            </a:r>
            <a:endParaRPr sz="1500" b="1">
              <a:solidFill>
                <a:srgbClr val="FF0000"/>
              </a:solidFill>
              <a:latin typeface="Noto Sans JP"/>
              <a:ea typeface="Noto Sans JP"/>
              <a:cs typeface="Noto Sans JP"/>
              <a:sym typeface="Noto Sans JP"/>
            </a:endParaRPr>
          </a:p>
          <a:p>
            <a:pPr marL="0" lvl="0" indent="0" algn="l" rtl="0">
              <a:spcBef>
                <a:spcPts val="0"/>
              </a:spcBef>
              <a:spcAft>
                <a:spcPts val="0"/>
              </a:spcAft>
              <a:buNone/>
            </a:pPr>
            <a:endParaRPr sz="1500" b="1">
              <a:solidFill>
                <a:srgbClr val="FF0000"/>
              </a:solidFill>
              <a:latin typeface="Noto Sans JP"/>
              <a:ea typeface="Noto Sans JP"/>
              <a:cs typeface="Noto Sans JP"/>
              <a:sym typeface="Noto Sans JP"/>
            </a:endParaRPr>
          </a:p>
          <a:p>
            <a:pPr marL="0" lvl="0" indent="0" algn="ctr" rtl="0">
              <a:spcBef>
                <a:spcPts val="0"/>
              </a:spcBef>
              <a:spcAft>
                <a:spcPts val="0"/>
              </a:spcAft>
              <a:buNone/>
            </a:pPr>
            <a:r>
              <a:rPr lang="ja-JP" sz="1500" b="1">
                <a:solidFill>
                  <a:srgbClr val="FF0000"/>
                </a:solidFill>
                <a:latin typeface="Noto Sans JP"/>
                <a:ea typeface="Noto Sans JP"/>
                <a:cs typeface="Noto Sans JP"/>
                <a:sym typeface="Noto Sans JP"/>
              </a:rPr>
              <a:t>電子的控除証明書で提出する場合は、</a:t>
            </a:r>
            <a:endParaRPr sz="1500" b="1">
              <a:solidFill>
                <a:srgbClr val="FF0000"/>
              </a:solidFill>
              <a:latin typeface="Noto Sans JP"/>
              <a:ea typeface="Noto Sans JP"/>
              <a:cs typeface="Noto Sans JP"/>
              <a:sym typeface="Noto Sans JP"/>
            </a:endParaRPr>
          </a:p>
          <a:p>
            <a:pPr marL="0" lvl="0" indent="0" algn="ctr" rtl="0">
              <a:spcBef>
                <a:spcPts val="0"/>
              </a:spcBef>
              <a:spcAft>
                <a:spcPts val="0"/>
              </a:spcAft>
              <a:buNone/>
            </a:pPr>
            <a:r>
              <a:rPr lang="ja-JP" sz="1500" b="1">
                <a:solidFill>
                  <a:srgbClr val="FF0000"/>
                </a:solidFill>
                <a:latin typeface="Noto Sans JP"/>
                <a:ea typeface="Noto Sans JP"/>
                <a:cs typeface="Noto Sans JP"/>
                <a:sym typeface="Noto Sans JP"/>
              </a:rPr>
              <a:t>原本提出は原則必要ありません。</a:t>
            </a:r>
            <a:endParaRPr sz="1500" b="1">
              <a:solidFill>
                <a:srgbClr val="FF0000"/>
              </a:solidFill>
              <a:latin typeface="Noto Sans JP"/>
              <a:ea typeface="Noto Sans JP"/>
              <a:cs typeface="Noto Sans JP"/>
              <a:sym typeface="Noto Sans J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795d77d5bc_0_170"/>
          <p:cNvSpPr/>
          <p:nvPr/>
        </p:nvSpPr>
        <p:spPr>
          <a:xfrm>
            <a:off x="3390875" y="1145950"/>
            <a:ext cx="6464400" cy="4929900"/>
          </a:xfrm>
          <a:prstGeom prst="roundRect">
            <a:avLst>
              <a:gd name="adj" fmla="val 270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1795d77d5bc_0_170"/>
          <p:cNvSpPr/>
          <p:nvPr/>
        </p:nvSpPr>
        <p:spPr>
          <a:xfrm>
            <a:off x="88775" y="1145950"/>
            <a:ext cx="3343200" cy="4929900"/>
          </a:xfrm>
          <a:prstGeom prst="roundRect">
            <a:avLst>
              <a:gd name="adj" fmla="val 2702"/>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 name="Google Shape;166;g1795d77d5bc_0_170"/>
          <p:cNvPicPr preferRelativeResize="0"/>
          <p:nvPr/>
        </p:nvPicPr>
        <p:blipFill rotWithShape="1">
          <a:blip r:embed="rId3">
            <a:alphaModFix/>
          </a:blip>
          <a:srcRect/>
          <a:stretch/>
        </p:blipFill>
        <p:spPr>
          <a:xfrm>
            <a:off x="79600" y="1851938"/>
            <a:ext cx="3250938" cy="2233265"/>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49019"/>
              </a:srgbClr>
            </a:outerShdw>
          </a:effectLst>
        </p:spPr>
      </p:pic>
      <p:pic>
        <p:nvPicPr>
          <p:cNvPr id="167" name="Google Shape;167;g1795d77d5bc_0_170"/>
          <p:cNvPicPr preferRelativeResize="0"/>
          <p:nvPr/>
        </p:nvPicPr>
        <p:blipFill rotWithShape="1">
          <a:blip r:embed="rId4">
            <a:alphaModFix/>
          </a:blip>
          <a:srcRect/>
          <a:stretch/>
        </p:blipFill>
        <p:spPr>
          <a:xfrm>
            <a:off x="3431876" y="1851950"/>
            <a:ext cx="3141546" cy="2233261"/>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49019"/>
              </a:srgbClr>
            </a:outerShdw>
          </a:effectLst>
        </p:spPr>
      </p:pic>
      <p:pic>
        <p:nvPicPr>
          <p:cNvPr id="168" name="Google Shape;168;g1795d77d5bc_0_170"/>
          <p:cNvPicPr preferRelativeResize="0"/>
          <p:nvPr/>
        </p:nvPicPr>
        <p:blipFill rotWithShape="1">
          <a:blip r:embed="rId5">
            <a:alphaModFix/>
          </a:blip>
          <a:srcRect/>
          <a:stretch/>
        </p:blipFill>
        <p:spPr>
          <a:xfrm>
            <a:off x="6674744" y="1875920"/>
            <a:ext cx="3141557" cy="2185317"/>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49019"/>
              </a:srgbClr>
            </a:outerShdw>
          </a:effectLst>
        </p:spPr>
      </p:pic>
      <p:sp>
        <p:nvSpPr>
          <p:cNvPr id="169" name="Google Shape;169;g1795d77d5bc_0_170"/>
          <p:cNvSpPr/>
          <p:nvPr/>
        </p:nvSpPr>
        <p:spPr>
          <a:xfrm>
            <a:off x="299569" y="2438400"/>
            <a:ext cx="2811000" cy="1108500"/>
          </a:xfrm>
          <a:prstGeom prst="roundRect">
            <a:avLst>
              <a:gd name="adj" fmla="val 16667"/>
            </a:avLst>
          </a:prstGeom>
          <a:solidFill>
            <a:srgbClr val="AFD5FF"/>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06650" tIns="106650" rIns="106650" bIns="10665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JP" sz="1600" i="0" u="none" strike="noStrike" cap="none">
                <a:solidFill>
                  <a:schemeClr val="dk1"/>
                </a:solidFill>
                <a:latin typeface="Noto Sans JP"/>
                <a:ea typeface="Noto Sans JP"/>
                <a:cs typeface="Noto Sans JP"/>
                <a:sym typeface="Noto Sans JP"/>
              </a:rPr>
              <a:t>扶養控除等(異動)申告書</a:t>
            </a:r>
            <a:endParaRPr sz="1600"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chemeClr val="dk1"/>
              </a:buClr>
              <a:buSzPts val="1300"/>
              <a:buFont typeface="Arial"/>
              <a:buNone/>
            </a:pPr>
            <a:r>
              <a:rPr lang="ja-JP" sz="1600" i="0" u="none" strike="noStrike" cap="none">
                <a:solidFill>
                  <a:schemeClr val="dk1"/>
                </a:solidFill>
                <a:latin typeface="Noto Sans JP"/>
                <a:ea typeface="Noto Sans JP"/>
                <a:cs typeface="Noto Sans JP"/>
                <a:sym typeface="Noto Sans JP"/>
              </a:rPr>
              <a:t>本年分と来年分の2枚</a:t>
            </a:r>
            <a:endParaRPr sz="1600" i="0" u="none" strike="noStrike" cap="none">
              <a:solidFill>
                <a:schemeClr val="dk1"/>
              </a:solidFill>
              <a:latin typeface="Noto Sans JP"/>
              <a:ea typeface="Noto Sans JP"/>
              <a:cs typeface="Noto Sans JP"/>
              <a:sym typeface="Noto Sans JP"/>
            </a:endParaRPr>
          </a:p>
        </p:txBody>
      </p:sp>
      <p:sp>
        <p:nvSpPr>
          <p:cNvPr id="170" name="Google Shape;170;g1795d77d5bc_0_170"/>
          <p:cNvSpPr/>
          <p:nvPr/>
        </p:nvSpPr>
        <p:spPr>
          <a:xfrm>
            <a:off x="3776699" y="2652163"/>
            <a:ext cx="2451900" cy="702900"/>
          </a:xfrm>
          <a:prstGeom prst="roundRect">
            <a:avLst>
              <a:gd name="adj" fmla="val 16667"/>
            </a:avLst>
          </a:prstGeom>
          <a:solidFill>
            <a:srgbClr val="AFD5FF"/>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06650" tIns="106650" rIns="106650" bIns="1066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i="0" u="none" strike="noStrike" cap="none">
                <a:solidFill>
                  <a:schemeClr val="dk1"/>
                </a:solidFill>
                <a:latin typeface="Noto Sans JP"/>
                <a:ea typeface="Noto Sans JP"/>
                <a:cs typeface="Noto Sans JP"/>
                <a:sym typeface="Noto Sans JP"/>
              </a:rPr>
              <a:t>基・配・</a:t>
            </a:r>
            <a:r>
              <a:rPr lang="ja-JP" sz="1600">
                <a:solidFill>
                  <a:schemeClr val="dk1"/>
                </a:solidFill>
                <a:latin typeface="Noto Sans JP"/>
                <a:ea typeface="Noto Sans JP"/>
                <a:cs typeface="Noto Sans JP"/>
                <a:sym typeface="Noto Sans JP"/>
              </a:rPr>
              <a:t>特・</a:t>
            </a:r>
            <a:r>
              <a:rPr lang="ja-JP" sz="1600" i="0" u="none" strike="noStrike" cap="none">
                <a:solidFill>
                  <a:schemeClr val="dk1"/>
                </a:solidFill>
                <a:latin typeface="Noto Sans JP"/>
                <a:ea typeface="Noto Sans JP"/>
                <a:cs typeface="Noto Sans JP"/>
                <a:sym typeface="Noto Sans JP"/>
              </a:rPr>
              <a:t>所</a:t>
            </a:r>
            <a:endParaRPr sz="1600" i="0" u="none" strike="noStrike" cap="none">
              <a:solidFill>
                <a:srgbClr val="000000"/>
              </a:solidFill>
              <a:latin typeface="Noto Sans JP"/>
              <a:ea typeface="Noto Sans JP"/>
              <a:cs typeface="Noto Sans JP"/>
              <a:sym typeface="Noto Sans JP"/>
            </a:endParaRPr>
          </a:p>
        </p:txBody>
      </p:sp>
      <p:sp>
        <p:nvSpPr>
          <p:cNvPr id="171" name="Google Shape;171;g1795d77d5bc_0_170"/>
          <p:cNvSpPr/>
          <p:nvPr/>
        </p:nvSpPr>
        <p:spPr>
          <a:xfrm>
            <a:off x="7019572" y="2631963"/>
            <a:ext cx="2451900" cy="702900"/>
          </a:xfrm>
          <a:prstGeom prst="roundRect">
            <a:avLst>
              <a:gd name="adj" fmla="val 16667"/>
            </a:avLst>
          </a:prstGeom>
          <a:solidFill>
            <a:srgbClr val="AFD5FF"/>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106650" tIns="106650" rIns="106650" bIns="1066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i="0" u="none" strike="noStrike" cap="none">
                <a:solidFill>
                  <a:schemeClr val="dk1"/>
                </a:solidFill>
                <a:latin typeface="Noto Sans JP"/>
                <a:ea typeface="Noto Sans JP"/>
                <a:cs typeface="Noto Sans JP"/>
                <a:sym typeface="Noto Sans JP"/>
              </a:rPr>
              <a:t>保険料控除申告書</a:t>
            </a:r>
            <a:endParaRPr sz="1600" i="0" u="none" strike="noStrike" cap="none">
              <a:solidFill>
                <a:srgbClr val="000000"/>
              </a:solidFill>
              <a:latin typeface="Noto Sans JP"/>
              <a:ea typeface="Noto Sans JP"/>
              <a:cs typeface="Noto Sans JP"/>
              <a:sym typeface="Noto Sans JP"/>
            </a:endParaRPr>
          </a:p>
        </p:txBody>
      </p:sp>
      <p:sp>
        <p:nvSpPr>
          <p:cNvPr id="172" name="Google Shape;172;g1795d77d5bc_0_170"/>
          <p:cNvSpPr txBox="1"/>
          <p:nvPr/>
        </p:nvSpPr>
        <p:spPr>
          <a:xfrm>
            <a:off x="315325" y="300750"/>
            <a:ext cx="69009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年末調整時に必要となる書類</a:t>
            </a:r>
            <a:endParaRPr sz="2300" b="1" i="0" u="none" strike="noStrike" cap="none">
              <a:solidFill>
                <a:schemeClr val="dk2"/>
              </a:solidFill>
              <a:latin typeface="Noto Sans JP"/>
              <a:ea typeface="Noto Sans JP"/>
              <a:cs typeface="Noto Sans JP"/>
              <a:sym typeface="Noto Sans JP"/>
            </a:endParaRPr>
          </a:p>
        </p:txBody>
      </p:sp>
      <p:sp>
        <p:nvSpPr>
          <p:cNvPr id="173" name="Google Shape;173;g1795d77d5bc_0_170"/>
          <p:cNvSpPr/>
          <p:nvPr/>
        </p:nvSpPr>
        <p:spPr>
          <a:xfrm>
            <a:off x="232025" y="1360925"/>
            <a:ext cx="3101100" cy="290100"/>
          </a:xfrm>
          <a:prstGeom prst="roundRect">
            <a:avLst>
              <a:gd name="adj" fmla="val 23412"/>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1795d77d5bc_0_170"/>
          <p:cNvSpPr txBox="1"/>
          <p:nvPr/>
        </p:nvSpPr>
        <p:spPr>
          <a:xfrm>
            <a:off x="174274" y="1305875"/>
            <a:ext cx="3216600" cy="4002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1C4587"/>
                </a:solidFill>
                <a:latin typeface="Noto Sans JP"/>
                <a:ea typeface="Noto Sans JP"/>
                <a:cs typeface="Noto Sans JP"/>
                <a:sym typeface="Noto Sans JP"/>
              </a:rPr>
              <a:t>▼法律上、提出が義務付けられている書類</a:t>
            </a:r>
            <a:endParaRPr sz="1200" b="1" i="0" u="none" strike="noStrike" cap="none">
              <a:solidFill>
                <a:srgbClr val="1C4587"/>
              </a:solidFill>
              <a:latin typeface="Noto Sans JP"/>
              <a:ea typeface="Noto Sans JP"/>
              <a:cs typeface="Noto Sans JP"/>
              <a:sym typeface="Noto Sans JP"/>
            </a:endParaRPr>
          </a:p>
        </p:txBody>
      </p:sp>
      <p:sp>
        <p:nvSpPr>
          <p:cNvPr id="175" name="Google Shape;175;g1795d77d5bc_0_170"/>
          <p:cNvSpPr/>
          <p:nvPr/>
        </p:nvSpPr>
        <p:spPr>
          <a:xfrm>
            <a:off x="5123225" y="1415975"/>
            <a:ext cx="2897100" cy="290100"/>
          </a:xfrm>
          <a:prstGeom prst="roundRect">
            <a:avLst>
              <a:gd name="adj" fmla="val 23412"/>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1795d77d5bc_0_170"/>
          <p:cNvSpPr txBox="1"/>
          <p:nvPr/>
        </p:nvSpPr>
        <p:spPr>
          <a:xfrm>
            <a:off x="5065474" y="1360925"/>
            <a:ext cx="3216600" cy="4002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1C4587"/>
                </a:solidFill>
                <a:latin typeface="Noto Sans JP"/>
                <a:ea typeface="Noto Sans JP"/>
                <a:cs typeface="Noto Sans JP"/>
                <a:sym typeface="Noto Sans JP"/>
              </a:rPr>
              <a:t>▼提出しないと控除が受けられない書類</a:t>
            </a:r>
            <a:endParaRPr sz="1200" b="1" i="0" u="none" strike="noStrike" cap="none">
              <a:solidFill>
                <a:srgbClr val="1C4587"/>
              </a:solidFill>
              <a:latin typeface="Noto Sans JP"/>
              <a:ea typeface="Noto Sans JP"/>
              <a:cs typeface="Noto Sans JP"/>
              <a:sym typeface="Noto Sans JP"/>
            </a:endParaRPr>
          </a:p>
        </p:txBody>
      </p:sp>
      <p:sp>
        <p:nvSpPr>
          <p:cNvPr id="177" name="Google Shape;177;g1795d77d5bc_0_170"/>
          <p:cNvSpPr/>
          <p:nvPr/>
        </p:nvSpPr>
        <p:spPr>
          <a:xfrm>
            <a:off x="209825" y="4362375"/>
            <a:ext cx="3101100" cy="1267500"/>
          </a:xfrm>
          <a:prstGeom prst="roundRect">
            <a:avLst>
              <a:gd name="adj" fmla="val 1032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1795d77d5bc_0_170"/>
          <p:cNvSpPr txBox="1"/>
          <p:nvPr/>
        </p:nvSpPr>
        <p:spPr>
          <a:xfrm>
            <a:off x="311825" y="4578975"/>
            <a:ext cx="2897100" cy="9081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a:latin typeface="Noto Sans JP"/>
                <a:ea typeface="Noto Sans JP"/>
                <a:cs typeface="Noto Sans JP"/>
                <a:sym typeface="Noto Sans JP"/>
              </a:rPr>
              <a:t>配偶者情報</a:t>
            </a:r>
            <a:endParaRPr sz="150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500"/>
              <a:buFont typeface="Arial"/>
              <a:buNone/>
            </a:pPr>
            <a:r>
              <a:rPr lang="ja-JP" sz="1500" i="0" u="none" strike="noStrike" cap="none">
                <a:solidFill>
                  <a:srgbClr val="000000"/>
                </a:solidFill>
                <a:latin typeface="Noto Sans JP"/>
                <a:ea typeface="Noto Sans JP"/>
                <a:cs typeface="Noto Sans JP"/>
                <a:sym typeface="Noto Sans JP"/>
              </a:rPr>
              <a:t>扶養</a:t>
            </a:r>
            <a:r>
              <a:rPr lang="ja-JP" sz="1500">
                <a:latin typeface="Noto Sans JP"/>
                <a:ea typeface="Noto Sans JP"/>
                <a:cs typeface="Noto Sans JP"/>
                <a:sym typeface="Noto Sans JP"/>
              </a:rPr>
              <a:t>親族</a:t>
            </a:r>
            <a:endParaRPr sz="150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500"/>
              <a:buFont typeface="Arial"/>
              <a:buNone/>
            </a:pPr>
            <a:r>
              <a:rPr lang="ja-JP" sz="1500">
                <a:latin typeface="Noto Sans JP"/>
                <a:ea typeface="Noto Sans JP"/>
                <a:cs typeface="Noto Sans JP"/>
                <a:sym typeface="Noto Sans JP"/>
              </a:rPr>
              <a:t>障害者・勤労学生　　</a:t>
            </a:r>
            <a:r>
              <a:rPr lang="ja-JP" sz="1100">
                <a:latin typeface="Noto Sans JP"/>
                <a:ea typeface="Noto Sans JP"/>
                <a:cs typeface="Noto Sans JP"/>
                <a:sym typeface="Noto Sans JP"/>
              </a:rPr>
              <a:t>など</a:t>
            </a:r>
            <a:endParaRPr sz="1500">
              <a:latin typeface="Noto Sans JP"/>
              <a:ea typeface="Noto Sans JP"/>
              <a:cs typeface="Noto Sans JP"/>
              <a:sym typeface="Noto Sans JP"/>
            </a:endParaRPr>
          </a:p>
        </p:txBody>
      </p:sp>
      <p:sp>
        <p:nvSpPr>
          <p:cNvPr id="179" name="Google Shape;179;g1795d77d5bc_0_170"/>
          <p:cNvSpPr/>
          <p:nvPr/>
        </p:nvSpPr>
        <p:spPr>
          <a:xfrm>
            <a:off x="3943625" y="4362375"/>
            <a:ext cx="2266500" cy="1267500"/>
          </a:xfrm>
          <a:prstGeom prst="roundRect">
            <a:avLst>
              <a:gd name="adj" fmla="val 1032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1795d77d5bc_0_170"/>
          <p:cNvSpPr txBox="1"/>
          <p:nvPr/>
        </p:nvSpPr>
        <p:spPr>
          <a:xfrm>
            <a:off x="4019097" y="4542067"/>
            <a:ext cx="2266500" cy="9081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a:latin typeface="Noto Sans JP"/>
                <a:ea typeface="Noto Sans JP"/>
                <a:cs typeface="Noto Sans JP"/>
                <a:sym typeface="Noto Sans JP"/>
              </a:rPr>
              <a:t>本人の収入・所得</a:t>
            </a:r>
            <a:endParaRPr sz="1500"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500"/>
              <a:buFont typeface="Arial"/>
              <a:buNone/>
            </a:pPr>
            <a:r>
              <a:rPr lang="ja-JP" sz="1500" i="0" u="none" strike="noStrike" cap="none">
                <a:solidFill>
                  <a:srgbClr val="000000"/>
                </a:solidFill>
                <a:latin typeface="Noto Sans JP"/>
                <a:ea typeface="Noto Sans JP"/>
                <a:cs typeface="Noto Sans JP"/>
                <a:sym typeface="Noto Sans JP"/>
              </a:rPr>
              <a:t>配偶者</a:t>
            </a:r>
            <a:r>
              <a:rPr lang="ja-JP" sz="1500">
                <a:latin typeface="Noto Sans JP"/>
                <a:ea typeface="Noto Sans JP"/>
                <a:cs typeface="Noto Sans JP"/>
                <a:sym typeface="Noto Sans JP"/>
              </a:rPr>
              <a:t>収入・所得</a:t>
            </a:r>
            <a:endParaRPr sz="150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500"/>
              <a:buFont typeface="Arial"/>
              <a:buNone/>
            </a:pPr>
            <a:r>
              <a:rPr lang="ja-JP" sz="1500">
                <a:latin typeface="Noto Sans JP"/>
                <a:ea typeface="Noto Sans JP"/>
                <a:cs typeface="Noto Sans JP"/>
                <a:sym typeface="Noto Sans JP"/>
              </a:rPr>
              <a:t>親族の収入・所得</a:t>
            </a:r>
            <a:r>
              <a:rPr lang="ja-JP" sz="1500" i="0" u="none" strike="noStrike" cap="none">
                <a:solidFill>
                  <a:srgbClr val="000000"/>
                </a:solidFill>
                <a:latin typeface="Noto Sans JP"/>
                <a:ea typeface="Noto Sans JP"/>
                <a:cs typeface="Noto Sans JP"/>
                <a:sym typeface="Noto Sans JP"/>
              </a:rPr>
              <a:t>　</a:t>
            </a:r>
            <a:r>
              <a:rPr lang="ja-JP" sz="1100" i="0" u="none" strike="noStrike" cap="none">
                <a:solidFill>
                  <a:srgbClr val="000000"/>
                </a:solidFill>
                <a:latin typeface="Noto Sans JP"/>
                <a:ea typeface="Noto Sans JP"/>
                <a:cs typeface="Noto Sans JP"/>
                <a:sym typeface="Noto Sans JP"/>
              </a:rPr>
              <a:t>など</a:t>
            </a:r>
            <a:endParaRPr sz="1100" i="0" u="none" strike="noStrike" cap="none">
              <a:solidFill>
                <a:srgbClr val="000000"/>
              </a:solidFill>
              <a:latin typeface="Noto Sans JP"/>
              <a:ea typeface="Noto Sans JP"/>
              <a:cs typeface="Noto Sans JP"/>
              <a:sym typeface="Noto Sans JP"/>
            </a:endParaRPr>
          </a:p>
        </p:txBody>
      </p:sp>
      <p:sp>
        <p:nvSpPr>
          <p:cNvPr id="181" name="Google Shape;181;g1795d77d5bc_0_170"/>
          <p:cNvSpPr/>
          <p:nvPr/>
        </p:nvSpPr>
        <p:spPr>
          <a:xfrm>
            <a:off x="7095775" y="4362375"/>
            <a:ext cx="2266500" cy="1267500"/>
          </a:xfrm>
          <a:prstGeom prst="roundRect">
            <a:avLst>
              <a:gd name="adj" fmla="val 1032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1795d77d5bc_0_170"/>
          <p:cNvSpPr txBox="1"/>
          <p:nvPr/>
        </p:nvSpPr>
        <p:spPr>
          <a:xfrm>
            <a:off x="7324377" y="4565492"/>
            <a:ext cx="2811000" cy="9081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i="0" u="none" strike="noStrike" cap="none">
                <a:solidFill>
                  <a:srgbClr val="000000"/>
                </a:solidFill>
                <a:latin typeface="Noto Sans JP"/>
                <a:ea typeface="Noto Sans JP"/>
                <a:cs typeface="Noto Sans JP"/>
                <a:sym typeface="Noto Sans JP"/>
              </a:rPr>
              <a:t>生命保険料</a:t>
            </a:r>
            <a:endParaRPr sz="150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500"/>
              <a:buFont typeface="Arial"/>
              <a:buNone/>
            </a:pPr>
            <a:r>
              <a:rPr lang="ja-JP" sz="1500" i="0" u="none" strike="noStrike" cap="none">
                <a:solidFill>
                  <a:srgbClr val="000000"/>
                </a:solidFill>
                <a:latin typeface="Noto Sans JP"/>
                <a:ea typeface="Noto Sans JP"/>
                <a:cs typeface="Noto Sans JP"/>
                <a:sym typeface="Noto Sans JP"/>
              </a:rPr>
              <a:t>地震保険料</a:t>
            </a:r>
            <a:endParaRPr sz="150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500"/>
              <a:buFont typeface="Arial"/>
              <a:buNone/>
            </a:pPr>
            <a:r>
              <a:rPr lang="ja-JP" sz="1500" i="0" u="none" strike="noStrike" cap="none">
                <a:solidFill>
                  <a:srgbClr val="000000"/>
                </a:solidFill>
                <a:latin typeface="Noto Sans JP"/>
                <a:ea typeface="Noto Sans JP"/>
                <a:cs typeface="Noto Sans JP"/>
                <a:sym typeface="Noto Sans JP"/>
              </a:rPr>
              <a:t>iDeCoの掛金　</a:t>
            </a:r>
            <a:r>
              <a:rPr lang="ja-JP" sz="1100" i="0" u="none" strike="noStrike" cap="none">
                <a:solidFill>
                  <a:srgbClr val="000000"/>
                </a:solidFill>
                <a:latin typeface="Noto Sans JP"/>
                <a:ea typeface="Noto Sans JP"/>
                <a:cs typeface="Noto Sans JP"/>
                <a:sym typeface="Noto Sans JP"/>
              </a:rPr>
              <a:t>など</a:t>
            </a:r>
            <a:endParaRPr sz="1100" i="0" u="none" strike="noStrike" cap="none">
              <a:solidFill>
                <a:srgbClr val="000000"/>
              </a:solidFill>
              <a:latin typeface="Noto Sans JP"/>
              <a:ea typeface="Noto Sans JP"/>
              <a:cs typeface="Noto Sans JP"/>
              <a:sym typeface="Noto Sans JP"/>
            </a:endParaRPr>
          </a:p>
        </p:txBody>
      </p:sp>
      <p:sp>
        <p:nvSpPr>
          <p:cNvPr id="183" name="Google Shape;183;g1795d77d5bc_0_170"/>
          <p:cNvSpPr txBox="1"/>
          <p:nvPr/>
        </p:nvSpPr>
        <p:spPr>
          <a:xfrm>
            <a:off x="98074" y="1839275"/>
            <a:ext cx="3216600" cy="5079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1" i="0" u="none" strike="noStrike" cap="none">
                <a:solidFill>
                  <a:srgbClr val="1C4587"/>
                </a:solidFill>
                <a:highlight>
                  <a:schemeClr val="lt1"/>
                </a:highlight>
                <a:latin typeface="Arial"/>
                <a:ea typeface="Arial"/>
                <a:cs typeface="Arial"/>
                <a:sym typeface="Arial"/>
              </a:rPr>
              <a:t>(1)(2)</a:t>
            </a:r>
            <a:endParaRPr sz="1900" b="1" i="0" u="none" strike="noStrike" cap="none">
              <a:solidFill>
                <a:srgbClr val="1C4587"/>
              </a:solidFill>
              <a:highlight>
                <a:schemeClr val="lt1"/>
              </a:highlight>
              <a:latin typeface="Arial"/>
              <a:ea typeface="Arial"/>
              <a:cs typeface="Arial"/>
              <a:sym typeface="Arial"/>
            </a:endParaRPr>
          </a:p>
        </p:txBody>
      </p:sp>
      <p:sp>
        <p:nvSpPr>
          <p:cNvPr id="184" name="Google Shape;184;g1795d77d5bc_0_170"/>
          <p:cNvSpPr txBox="1"/>
          <p:nvPr/>
        </p:nvSpPr>
        <p:spPr>
          <a:xfrm>
            <a:off x="3450874" y="1839275"/>
            <a:ext cx="3216600" cy="5079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1" i="0" u="none" strike="noStrike" cap="none">
                <a:solidFill>
                  <a:srgbClr val="1C4587"/>
                </a:solidFill>
                <a:highlight>
                  <a:schemeClr val="lt1"/>
                </a:highlight>
                <a:latin typeface="Arial"/>
                <a:ea typeface="Arial"/>
                <a:cs typeface="Arial"/>
                <a:sym typeface="Arial"/>
              </a:rPr>
              <a:t>(3)</a:t>
            </a:r>
            <a:endParaRPr sz="1900" b="1" i="0" u="none" strike="noStrike" cap="none">
              <a:solidFill>
                <a:srgbClr val="1C4587"/>
              </a:solidFill>
              <a:highlight>
                <a:schemeClr val="lt1"/>
              </a:highlight>
              <a:latin typeface="Arial"/>
              <a:ea typeface="Arial"/>
              <a:cs typeface="Arial"/>
              <a:sym typeface="Arial"/>
            </a:endParaRPr>
          </a:p>
        </p:txBody>
      </p:sp>
      <p:sp>
        <p:nvSpPr>
          <p:cNvPr id="185" name="Google Shape;185;g1795d77d5bc_0_170"/>
          <p:cNvSpPr txBox="1"/>
          <p:nvPr/>
        </p:nvSpPr>
        <p:spPr>
          <a:xfrm>
            <a:off x="6727474" y="1839275"/>
            <a:ext cx="3216600" cy="5079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1" i="0" u="none" strike="noStrike" cap="none">
                <a:solidFill>
                  <a:srgbClr val="1C4587"/>
                </a:solidFill>
                <a:highlight>
                  <a:schemeClr val="lt1"/>
                </a:highlight>
                <a:latin typeface="Arial"/>
                <a:ea typeface="Arial"/>
                <a:cs typeface="Arial"/>
                <a:sym typeface="Arial"/>
              </a:rPr>
              <a:t>(4)</a:t>
            </a:r>
            <a:endParaRPr sz="1900" b="1" i="0" u="none" strike="noStrike" cap="none">
              <a:solidFill>
                <a:srgbClr val="1C4587"/>
              </a:solidFill>
              <a:highlight>
                <a:schemeClr val="lt1"/>
              </a:highlight>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1795d77d5bc_0_14"/>
          <p:cNvPicPr preferRelativeResize="0"/>
          <p:nvPr/>
        </p:nvPicPr>
        <p:blipFill rotWithShape="1">
          <a:blip r:embed="rId3">
            <a:alphaModFix/>
          </a:blip>
          <a:srcRect l="537"/>
          <a:stretch/>
        </p:blipFill>
        <p:spPr>
          <a:xfrm>
            <a:off x="817375" y="728800"/>
            <a:ext cx="8271251" cy="5858326"/>
          </a:xfrm>
          <a:prstGeom prst="rect">
            <a:avLst/>
          </a:prstGeom>
          <a:noFill/>
          <a:ln>
            <a:noFill/>
          </a:ln>
        </p:spPr>
      </p:pic>
      <p:sp>
        <p:nvSpPr>
          <p:cNvPr id="191" name="Google Shape;191;g1795d77d5bc_0_14"/>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14</a:t>
            </a:fld>
            <a:endParaRPr/>
          </a:p>
        </p:txBody>
      </p:sp>
      <p:sp>
        <p:nvSpPr>
          <p:cNvPr id="192" name="Google Shape;192;g1795d77d5bc_0_14"/>
          <p:cNvSpPr txBox="1"/>
          <p:nvPr/>
        </p:nvSpPr>
        <p:spPr>
          <a:xfrm>
            <a:off x="315325" y="300750"/>
            <a:ext cx="7298700" cy="3054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1900" b="1" i="0" u="none" strike="noStrike" cap="none">
                <a:solidFill>
                  <a:schemeClr val="dk2"/>
                </a:solidFill>
                <a:latin typeface="Noto Sans JP"/>
                <a:ea typeface="Noto Sans JP"/>
                <a:cs typeface="Noto Sans JP"/>
                <a:sym typeface="Noto Sans JP"/>
              </a:rPr>
              <a:t>(1) 令和</a:t>
            </a:r>
            <a:r>
              <a:rPr lang="ja-JP" sz="1900" b="1">
                <a:solidFill>
                  <a:schemeClr val="dk2"/>
                </a:solidFill>
                <a:latin typeface="Noto Sans JP"/>
                <a:ea typeface="Noto Sans JP"/>
                <a:cs typeface="Noto Sans JP"/>
                <a:sym typeface="Noto Sans JP"/>
              </a:rPr>
              <a:t>7</a:t>
            </a:r>
            <a:r>
              <a:rPr lang="ja-JP" sz="1900" b="1" i="0" u="none" strike="noStrike" cap="none">
                <a:solidFill>
                  <a:schemeClr val="dk2"/>
                </a:solidFill>
                <a:latin typeface="Noto Sans JP"/>
                <a:ea typeface="Noto Sans JP"/>
                <a:cs typeface="Noto Sans JP"/>
                <a:sym typeface="Noto Sans JP"/>
              </a:rPr>
              <a:t>年分 給与所得者の扶養控除等（異動）申告書</a:t>
            </a:r>
            <a:endParaRPr sz="1900" b="1" i="0" u="none" strike="noStrike" cap="none">
              <a:solidFill>
                <a:schemeClr val="dk2"/>
              </a:solidFill>
              <a:latin typeface="Noto Sans JP"/>
              <a:ea typeface="Noto Sans JP"/>
              <a:cs typeface="Noto Sans JP"/>
              <a:sym typeface="Noto Sans JP"/>
            </a:endParaRPr>
          </a:p>
        </p:txBody>
      </p:sp>
      <p:sp>
        <p:nvSpPr>
          <p:cNvPr id="193" name="Google Shape;193;g1795d77d5bc_0_14"/>
          <p:cNvSpPr/>
          <p:nvPr/>
        </p:nvSpPr>
        <p:spPr>
          <a:xfrm>
            <a:off x="4843702" y="3289396"/>
            <a:ext cx="217200" cy="279300"/>
          </a:xfrm>
          <a:prstGeom prst="rect">
            <a:avLst/>
          </a:prstGeom>
          <a:noFill/>
          <a:ln>
            <a:noFill/>
          </a:ln>
        </p:spPr>
        <p:txBody>
          <a:bodyPr spcFirstLastPara="1" wrap="square" lIns="84125" tIns="42050" rIns="84125" bIns="4205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rgbClr val="000000"/>
                </a:solidFill>
                <a:latin typeface="Arial"/>
                <a:ea typeface="Arial"/>
                <a:cs typeface="Arial"/>
                <a:sym typeface="Arial"/>
              </a:rPr>
              <a:t> </a:t>
            </a:r>
            <a:endParaRPr sz="1300" b="0" i="0" u="none" strike="noStrike" cap="none">
              <a:solidFill>
                <a:srgbClr val="000000"/>
              </a:solidFill>
              <a:latin typeface="Arial"/>
              <a:ea typeface="Arial"/>
              <a:cs typeface="Arial"/>
              <a:sym typeface="Arial"/>
            </a:endParaRPr>
          </a:p>
        </p:txBody>
      </p:sp>
      <p:sp>
        <p:nvSpPr>
          <p:cNvPr id="194" name="Google Shape;194;g1795d77d5bc_0_14"/>
          <p:cNvSpPr/>
          <p:nvPr/>
        </p:nvSpPr>
        <p:spPr>
          <a:xfrm>
            <a:off x="4962650" y="5222300"/>
            <a:ext cx="4737000" cy="1267500"/>
          </a:xfrm>
          <a:prstGeom prst="roundRect">
            <a:avLst>
              <a:gd name="adj" fmla="val 10327"/>
            </a:avLst>
          </a:prstGeom>
          <a:solidFill>
            <a:srgbClr val="AFD5FF"/>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5" name="Google Shape;195;g1795d77d5bc_0_14"/>
          <p:cNvSpPr txBox="1"/>
          <p:nvPr/>
        </p:nvSpPr>
        <p:spPr>
          <a:xfrm>
            <a:off x="5198951" y="5309600"/>
            <a:ext cx="5203800" cy="1092900"/>
          </a:xfrm>
          <a:prstGeom prst="rect">
            <a:avLst/>
          </a:prstGeom>
          <a:noFill/>
          <a:ln>
            <a:noFill/>
          </a:ln>
        </p:spPr>
        <p:txBody>
          <a:bodyPr spcFirstLastPara="1" wrap="square" lIns="106650" tIns="106650" rIns="106650" bIns="106650" anchor="t" anchorCtr="0">
            <a:spAutoFit/>
          </a:bodyPr>
          <a:lstStyle/>
          <a:p>
            <a:pPr lvl="0">
              <a:buSzPts val="1900"/>
            </a:pPr>
            <a:r>
              <a:rPr lang="ja-JP" altLang="en-US" sz="1900" dirty="0">
                <a:latin typeface="Noto Sans JP"/>
                <a:ea typeface="Noto Sans JP"/>
                <a:cs typeface="Noto Sans JP"/>
                <a:sym typeface="Noto Sans JP"/>
              </a:rPr>
              <a:t>配偶者情報</a:t>
            </a:r>
          </a:p>
          <a:p>
            <a:pPr lvl="0">
              <a:buSzPts val="1900"/>
            </a:pPr>
            <a:r>
              <a:rPr lang="ja-JP" altLang="en-US" sz="1900" dirty="0">
                <a:latin typeface="Noto Sans JP"/>
                <a:ea typeface="Noto Sans JP"/>
                <a:cs typeface="Noto Sans JP"/>
                <a:sym typeface="Noto Sans JP"/>
              </a:rPr>
              <a:t>扶養親族</a:t>
            </a:r>
          </a:p>
          <a:p>
            <a:pPr lvl="0">
              <a:buSzPts val="1900"/>
            </a:pPr>
            <a:r>
              <a:rPr lang="ja-JP" altLang="en-US" sz="1900" dirty="0">
                <a:latin typeface="Noto Sans JP"/>
                <a:ea typeface="Noto Sans JP"/>
                <a:cs typeface="Noto Sans JP"/>
                <a:sym typeface="Noto Sans JP"/>
              </a:rPr>
              <a:t>障害者・勤労学生　など</a:t>
            </a:r>
            <a:endParaRPr lang="ja-JP" altLang="en-US" sz="1900" dirty="0">
              <a:latin typeface="Noto Sans JP"/>
              <a:ea typeface="Noto Sans JP"/>
              <a:cs typeface="Noto Sans JP"/>
              <a:sym typeface="Noto Sans J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1795d77d5bc_0_22"/>
          <p:cNvPicPr preferRelativeResize="0"/>
          <p:nvPr/>
        </p:nvPicPr>
        <p:blipFill>
          <a:blip r:embed="rId3">
            <a:alphaModFix/>
          </a:blip>
          <a:stretch>
            <a:fillRect/>
          </a:stretch>
        </p:blipFill>
        <p:spPr>
          <a:xfrm>
            <a:off x="800875" y="758550"/>
            <a:ext cx="8304250" cy="5846999"/>
          </a:xfrm>
          <a:prstGeom prst="rect">
            <a:avLst/>
          </a:prstGeom>
          <a:noFill/>
          <a:ln>
            <a:noFill/>
          </a:ln>
        </p:spPr>
      </p:pic>
      <p:sp>
        <p:nvSpPr>
          <p:cNvPr id="202" name="Google Shape;202;g1795d77d5bc_0_22"/>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15</a:t>
            </a:fld>
            <a:endParaRPr/>
          </a:p>
        </p:txBody>
      </p:sp>
      <p:sp>
        <p:nvSpPr>
          <p:cNvPr id="203" name="Google Shape;203;g1795d77d5bc_0_22"/>
          <p:cNvSpPr txBox="1"/>
          <p:nvPr/>
        </p:nvSpPr>
        <p:spPr>
          <a:xfrm>
            <a:off x="315325" y="300750"/>
            <a:ext cx="7649400" cy="3054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1900" b="1" i="0" u="none" strike="noStrike" cap="none">
                <a:solidFill>
                  <a:schemeClr val="dk2"/>
                </a:solidFill>
                <a:latin typeface="Noto Sans JP"/>
                <a:ea typeface="Noto Sans JP"/>
                <a:cs typeface="Noto Sans JP"/>
                <a:sym typeface="Noto Sans JP"/>
              </a:rPr>
              <a:t>(2) 令和</a:t>
            </a:r>
            <a:r>
              <a:rPr lang="ja-JP" sz="1900" b="1">
                <a:solidFill>
                  <a:schemeClr val="dk2"/>
                </a:solidFill>
                <a:latin typeface="Noto Sans JP"/>
                <a:ea typeface="Noto Sans JP"/>
                <a:cs typeface="Noto Sans JP"/>
                <a:sym typeface="Noto Sans JP"/>
              </a:rPr>
              <a:t>8</a:t>
            </a:r>
            <a:r>
              <a:rPr lang="ja-JP" sz="1900" b="1" i="0" u="none" strike="noStrike" cap="none">
                <a:solidFill>
                  <a:schemeClr val="dk2"/>
                </a:solidFill>
                <a:latin typeface="Noto Sans JP"/>
                <a:ea typeface="Noto Sans JP"/>
                <a:cs typeface="Noto Sans JP"/>
                <a:sym typeface="Noto Sans JP"/>
              </a:rPr>
              <a:t>年分 給与所得者の扶養控除等（異動）申告書</a:t>
            </a:r>
            <a:endParaRPr sz="1900" b="1" i="0" u="none" strike="noStrike" cap="none">
              <a:solidFill>
                <a:schemeClr val="dk2"/>
              </a:solidFill>
              <a:latin typeface="Noto Sans JP"/>
              <a:ea typeface="Noto Sans JP"/>
              <a:cs typeface="Noto Sans JP"/>
              <a:sym typeface="Noto Sans JP"/>
            </a:endParaRPr>
          </a:p>
        </p:txBody>
      </p:sp>
      <p:sp>
        <p:nvSpPr>
          <p:cNvPr id="204" name="Google Shape;204;g1795d77d5bc_0_22"/>
          <p:cNvSpPr/>
          <p:nvPr/>
        </p:nvSpPr>
        <p:spPr>
          <a:xfrm>
            <a:off x="4843702" y="3289396"/>
            <a:ext cx="217200" cy="279300"/>
          </a:xfrm>
          <a:prstGeom prst="rect">
            <a:avLst/>
          </a:prstGeom>
          <a:noFill/>
          <a:ln>
            <a:noFill/>
          </a:ln>
        </p:spPr>
        <p:txBody>
          <a:bodyPr spcFirstLastPara="1" wrap="square" lIns="84125" tIns="42050" rIns="84125" bIns="4205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rgbClr val="000000"/>
                </a:solidFill>
                <a:latin typeface="Arial"/>
                <a:ea typeface="Arial"/>
                <a:cs typeface="Arial"/>
                <a:sym typeface="Arial"/>
              </a:rPr>
              <a:t> </a:t>
            </a:r>
            <a:endParaRPr sz="1300" b="0" i="0" u="none" strike="noStrike" cap="none">
              <a:solidFill>
                <a:srgbClr val="000000"/>
              </a:solidFill>
              <a:latin typeface="Arial"/>
              <a:ea typeface="Arial"/>
              <a:cs typeface="Arial"/>
              <a:sym typeface="Arial"/>
            </a:endParaRPr>
          </a:p>
        </p:txBody>
      </p:sp>
      <p:sp>
        <p:nvSpPr>
          <p:cNvPr id="205" name="Google Shape;205;g1795d77d5bc_0_22"/>
          <p:cNvSpPr/>
          <p:nvPr/>
        </p:nvSpPr>
        <p:spPr>
          <a:xfrm>
            <a:off x="4962650" y="5222300"/>
            <a:ext cx="4737000" cy="1267500"/>
          </a:xfrm>
          <a:prstGeom prst="roundRect">
            <a:avLst>
              <a:gd name="adj" fmla="val 10327"/>
            </a:avLst>
          </a:prstGeom>
          <a:solidFill>
            <a:srgbClr val="AFD5FF"/>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g1795d77d5bc_0_22"/>
          <p:cNvSpPr txBox="1"/>
          <p:nvPr/>
        </p:nvSpPr>
        <p:spPr>
          <a:xfrm>
            <a:off x="5198951" y="5309600"/>
            <a:ext cx="5203800" cy="10929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dirty="0">
                <a:latin typeface="Noto Sans JP"/>
                <a:ea typeface="Noto Sans JP"/>
                <a:cs typeface="Noto Sans JP"/>
                <a:sym typeface="Noto Sans JP"/>
              </a:rPr>
              <a:t>配偶者情報</a:t>
            </a:r>
            <a:endParaRPr sz="1900" dirty="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900"/>
              <a:buFont typeface="Arial"/>
              <a:buNone/>
            </a:pPr>
            <a:r>
              <a:rPr lang="ja-JP" sz="1900" dirty="0">
                <a:latin typeface="Noto Sans JP"/>
                <a:ea typeface="Noto Sans JP"/>
                <a:cs typeface="Noto Sans JP"/>
                <a:sym typeface="Noto Sans JP"/>
              </a:rPr>
              <a:t>扶養親族</a:t>
            </a:r>
            <a:endParaRPr sz="1900" dirty="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900"/>
              <a:buFont typeface="Arial"/>
              <a:buNone/>
            </a:pPr>
            <a:r>
              <a:rPr lang="ja-JP" sz="1900" dirty="0">
                <a:latin typeface="Noto Sans JP"/>
                <a:ea typeface="Noto Sans JP"/>
                <a:cs typeface="Noto Sans JP"/>
                <a:sym typeface="Noto Sans JP"/>
              </a:rPr>
              <a:t>障害者・勤労学生　など</a:t>
            </a:r>
            <a:endParaRPr sz="1900" dirty="0">
              <a:latin typeface="Noto Sans JP"/>
              <a:ea typeface="Noto Sans JP"/>
              <a:cs typeface="Noto Sans JP"/>
              <a:sym typeface="Noto Sans J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1795d77d5bc_0_30"/>
          <p:cNvPicPr preferRelativeResize="0"/>
          <p:nvPr/>
        </p:nvPicPr>
        <p:blipFill rotWithShape="1">
          <a:blip r:embed="rId3">
            <a:alphaModFix/>
          </a:blip>
          <a:srcRect l="1826"/>
          <a:stretch/>
        </p:blipFill>
        <p:spPr>
          <a:xfrm>
            <a:off x="446713" y="689375"/>
            <a:ext cx="8487774" cy="6103876"/>
          </a:xfrm>
          <a:prstGeom prst="rect">
            <a:avLst/>
          </a:prstGeom>
          <a:noFill/>
          <a:ln>
            <a:noFill/>
          </a:ln>
        </p:spPr>
      </p:pic>
      <p:sp>
        <p:nvSpPr>
          <p:cNvPr id="212" name="Google Shape;212;g1795d77d5bc_0_30"/>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16</a:t>
            </a:fld>
            <a:endParaRPr/>
          </a:p>
        </p:txBody>
      </p:sp>
      <p:sp>
        <p:nvSpPr>
          <p:cNvPr id="213" name="Google Shape;213;g1795d77d5bc_0_30"/>
          <p:cNvSpPr txBox="1"/>
          <p:nvPr/>
        </p:nvSpPr>
        <p:spPr>
          <a:xfrm>
            <a:off x="177800" y="260775"/>
            <a:ext cx="9661200" cy="259200"/>
          </a:xfrm>
          <a:prstGeom prst="rect">
            <a:avLst/>
          </a:prstGeom>
          <a:solidFill>
            <a:srgbClr val="FFFFFF"/>
          </a:solid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1600" i="0" u="none" strike="noStrike" cap="none">
                <a:solidFill>
                  <a:schemeClr val="dk2"/>
                </a:solidFill>
                <a:latin typeface="Noto Sans JP"/>
                <a:ea typeface="Noto Sans JP"/>
                <a:cs typeface="Noto Sans JP"/>
                <a:sym typeface="Noto Sans JP"/>
              </a:rPr>
              <a:t>(3) </a:t>
            </a:r>
            <a:r>
              <a:rPr lang="ja-JP" sz="1600" i="0" u="none" strike="noStrike" cap="none">
                <a:solidFill>
                  <a:srgbClr val="FF0000"/>
                </a:solidFill>
                <a:latin typeface="Noto Sans JP"/>
                <a:ea typeface="Noto Sans JP"/>
                <a:cs typeface="Noto Sans JP"/>
                <a:sym typeface="Noto Sans JP"/>
              </a:rPr>
              <a:t>基礎控除申告書</a:t>
            </a:r>
            <a:r>
              <a:rPr lang="ja-JP" sz="1600" i="0" u="none" strike="noStrike" cap="none">
                <a:solidFill>
                  <a:schemeClr val="dk2"/>
                </a:solidFill>
                <a:latin typeface="Noto Sans JP"/>
                <a:ea typeface="Noto Sans JP"/>
                <a:cs typeface="Noto Sans JP"/>
                <a:sym typeface="Noto Sans JP"/>
              </a:rPr>
              <a:t> 兼  </a:t>
            </a:r>
            <a:r>
              <a:rPr lang="ja-JP" sz="1600" i="0" u="none" strike="noStrike" cap="none">
                <a:solidFill>
                  <a:srgbClr val="FFD966"/>
                </a:solidFill>
                <a:latin typeface="Noto Sans JP"/>
                <a:ea typeface="Noto Sans JP"/>
                <a:cs typeface="Noto Sans JP"/>
                <a:sym typeface="Noto Sans JP"/>
              </a:rPr>
              <a:t>配偶者控除等申告書</a:t>
            </a:r>
            <a:r>
              <a:rPr lang="ja-JP" sz="1600" i="0" u="none" strike="noStrike" cap="none">
                <a:solidFill>
                  <a:srgbClr val="00FF00"/>
                </a:solidFill>
                <a:latin typeface="Noto Sans JP"/>
                <a:ea typeface="Noto Sans JP"/>
                <a:cs typeface="Noto Sans JP"/>
                <a:sym typeface="Noto Sans JP"/>
              </a:rPr>
              <a:t> </a:t>
            </a:r>
            <a:r>
              <a:rPr lang="ja-JP" sz="1600" i="0" u="none" strike="noStrike" cap="none">
                <a:solidFill>
                  <a:schemeClr val="dk2"/>
                </a:solidFill>
                <a:latin typeface="Noto Sans JP"/>
                <a:ea typeface="Noto Sans JP"/>
                <a:cs typeface="Noto Sans JP"/>
                <a:sym typeface="Noto Sans JP"/>
              </a:rPr>
              <a:t>兼 </a:t>
            </a:r>
            <a:r>
              <a:rPr lang="ja-JP" sz="1600">
                <a:solidFill>
                  <a:srgbClr val="9900FF"/>
                </a:solidFill>
                <a:latin typeface="Noto Sans JP"/>
                <a:ea typeface="Noto Sans JP"/>
                <a:cs typeface="Noto Sans JP"/>
                <a:sym typeface="Noto Sans JP"/>
              </a:rPr>
              <a:t>特定親族特別控除申告書</a:t>
            </a:r>
            <a:r>
              <a:rPr lang="ja-JP" sz="1600">
                <a:solidFill>
                  <a:schemeClr val="dk2"/>
                </a:solidFill>
                <a:latin typeface="Noto Sans JP"/>
                <a:ea typeface="Noto Sans JP"/>
                <a:cs typeface="Noto Sans JP"/>
                <a:sym typeface="Noto Sans JP"/>
              </a:rPr>
              <a:t> 兼 </a:t>
            </a:r>
            <a:r>
              <a:rPr lang="ja-JP" sz="1600" i="0" u="none" strike="noStrike" cap="none">
                <a:solidFill>
                  <a:srgbClr val="6AA84F"/>
                </a:solidFill>
                <a:latin typeface="Noto Sans JP"/>
                <a:ea typeface="Noto Sans JP"/>
                <a:cs typeface="Noto Sans JP"/>
                <a:sym typeface="Noto Sans JP"/>
              </a:rPr>
              <a:t>所得金額調整控除申告書</a:t>
            </a:r>
            <a:endParaRPr sz="1600" i="0" u="none" strike="noStrike" cap="none">
              <a:solidFill>
                <a:srgbClr val="6AA84F"/>
              </a:solidFill>
              <a:latin typeface="Noto Sans JP"/>
              <a:ea typeface="Noto Sans JP"/>
              <a:cs typeface="Noto Sans JP"/>
              <a:sym typeface="Noto Sans JP"/>
            </a:endParaRPr>
          </a:p>
        </p:txBody>
      </p:sp>
      <p:sp>
        <p:nvSpPr>
          <p:cNvPr id="214" name="Google Shape;214;g1795d77d5bc_0_30"/>
          <p:cNvSpPr/>
          <p:nvPr/>
        </p:nvSpPr>
        <p:spPr>
          <a:xfrm>
            <a:off x="821013" y="5825400"/>
            <a:ext cx="7646700" cy="833100"/>
          </a:xfrm>
          <a:prstGeom prst="rect">
            <a:avLst/>
          </a:prstGeom>
          <a:noFill/>
          <a:ln w="38100" cap="flat" cmpd="sng">
            <a:solidFill>
              <a:srgbClr val="00FF00"/>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1795d77d5bc_0_30"/>
          <p:cNvSpPr/>
          <p:nvPr/>
        </p:nvSpPr>
        <p:spPr>
          <a:xfrm>
            <a:off x="821013" y="1681450"/>
            <a:ext cx="2772600" cy="2677800"/>
          </a:xfrm>
          <a:prstGeom prst="rect">
            <a:avLst/>
          </a:prstGeom>
          <a:noFill/>
          <a:ln w="38100" cap="flat" cmpd="sng">
            <a:solidFill>
              <a:srgbClr val="FF0000"/>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1795d77d5bc_0_30"/>
          <p:cNvSpPr/>
          <p:nvPr/>
        </p:nvSpPr>
        <p:spPr>
          <a:xfrm>
            <a:off x="3643013" y="1681450"/>
            <a:ext cx="4824600" cy="2677800"/>
          </a:xfrm>
          <a:prstGeom prst="rect">
            <a:avLst/>
          </a:prstGeom>
          <a:noFill/>
          <a:ln w="38100" cap="flat" cmpd="sng">
            <a:solidFill>
              <a:srgbClr val="FFFF00"/>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1795d77d5bc_0_30"/>
          <p:cNvSpPr/>
          <p:nvPr/>
        </p:nvSpPr>
        <p:spPr>
          <a:xfrm>
            <a:off x="821025" y="4433063"/>
            <a:ext cx="7646700" cy="1318500"/>
          </a:xfrm>
          <a:prstGeom prst="rect">
            <a:avLst/>
          </a:prstGeom>
          <a:noFill/>
          <a:ln w="38100" cap="flat" cmpd="sng">
            <a:solidFill>
              <a:srgbClr val="9900FF"/>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8" name="Google Shape;218;g1795d77d5bc_0_30"/>
          <p:cNvGrpSpPr/>
          <p:nvPr/>
        </p:nvGrpSpPr>
        <p:grpSpPr>
          <a:xfrm>
            <a:off x="6563625" y="5123725"/>
            <a:ext cx="3133200" cy="1267500"/>
            <a:chOff x="6429750" y="5146050"/>
            <a:chExt cx="3133200" cy="1267500"/>
          </a:xfrm>
        </p:grpSpPr>
        <p:sp>
          <p:nvSpPr>
            <p:cNvPr id="219" name="Google Shape;219;g1795d77d5bc_0_30"/>
            <p:cNvSpPr/>
            <p:nvPr/>
          </p:nvSpPr>
          <p:spPr>
            <a:xfrm>
              <a:off x="6429750" y="5146050"/>
              <a:ext cx="3133200" cy="1267500"/>
            </a:xfrm>
            <a:prstGeom prst="roundRect">
              <a:avLst>
                <a:gd name="adj" fmla="val 10327"/>
              </a:avLst>
            </a:prstGeom>
            <a:solidFill>
              <a:srgbClr val="AFD5FF"/>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0" name="Google Shape;220;g1795d77d5bc_0_30"/>
            <p:cNvSpPr txBox="1"/>
            <p:nvPr/>
          </p:nvSpPr>
          <p:spPr>
            <a:xfrm>
              <a:off x="6516875" y="5233350"/>
              <a:ext cx="2897700" cy="10929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a:t>本人の収入・所得</a:t>
              </a:r>
              <a:endParaRPr sz="1900"/>
            </a:p>
            <a:p>
              <a:pPr marL="0" marR="0" lvl="0" indent="0" algn="l" rtl="0">
                <a:lnSpc>
                  <a:spcPct val="100000"/>
                </a:lnSpc>
                <a:spcBef>
                  <a:spcPts val="0"/>
                </a:spcBef>
                <a:spcAft>
                  <a:spcPts val="0"/>
                </a:spcAft>
                <a:buClr>
                  <a:srgbClr val="000000"/>
                </a:buClr>
                <a:buSzPts val="1900"/>
                <a:buFont typeface="Arial"/>
                <a:buNone/>
              </a:pPr>
              <a:r>
                <a:rPr lang="ja-JP" sz="1900"/>
                <a:t>配偶者収入・所得</a:t>
              </a:r>
              <a:endParaRPr sz="1900"/>
            </a:p>
            <a:p>
              <a:pPr marL="0" marR="0" lvl="0" indent="0" algn="l" rtl="0">
                <a:lnSpc>
                  <a:spcPct val="100000"/>
                </a:lnSpc>
                <a:spcBef>
                  <a:spcPts val="0"/>
                </a:spcBef>
                <a:spcAft>
                  <a:spcPts val="0"/>
                </a:spcAft>
                <a:buClr>
                  <a:srgbClr val="000000"/>
                </a:buClr>
                <a:buSzPts val="1900"/>
                <a:buFont typeface="Arial"/>
                <a:buNone/>
              </a:pPr>
              <a:r>
                <a:rPr lang="ja-JP" sz="1900"/>
                <a:t>親族の収入・所得　など</a:t>
              </a:r>
              <a:endParaRPr sz="190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g1795d77d5bc_0_38"/>
          <p:cNvPicPr preferRelativeResize="0"/>
          <p:nvPr/>
        </p:nvPicPr>
        <p:blipFill rotWithShape="1">
          <a:blip r:embed="rId3">
            <a:alphaModFix/>
          </a:blip>
          <a:srcRect t="2296"/>
          <a:stretch/>
        </p:blipFill>
        <p:spPr>
          <a:xfrm>
            <a:off x="555538" y="721800"/>
            <a:ext cx="8590676" cy="5916900"/>
          </a:xfrm>
          <a:prstGeom prst="rect">
            <a:avLst/>
          </a:prstGeom>
          <a:noFill/>
          <a:ln>
            <a:noFill/>
          </a:ln>
        </p:spPr>
      </p:pic>
      <p:sp>
        <p:nvSpPr>
          <p:cNvPr id="226" name="Google Shape;226;g1795d77d5bc_0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17</a:t>
            </a:fld>
            <a:endParaRPr/>
          </a:p>
        </p:txBody>
      </p:sp>
      <p:sp>
        <p:nvSpPr>
          <p:cNvPr id="227" name="Google Shape;227;g1795d77d5bc_0_38"/>
          <p:cNvSpPr txBox="1"/>
          <p:nvPr/>
        </p:nvSpPr>
        <p:spPr>
          <a:xfrm>
            <a:off x="315325" y="300750"/>
            <a:ext cx="9071100" cy="3054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1900" b="1" i="0" u="none" strike="noStrike" cap="none">
                <a:solidFill>
                  <a:schemeClr val="dk2"/>
                </a:solidFill>
                <a:latin typeface="Noto Sans JP"/>
                <a:ea typeface="Noto Sans JP"/>
                <a:cs typeface="Noto Sans JP"/>
                <a:sym typeface="Noto Sans JP"/>
              </a:rPr>
              <a:t>(4) 保険料控除申告書</a:t>
            </a:r>
            <a:endParaRPr sz="1900" b="1" i="0" u="none" strike="noStrike" cap="none">
              <a:solidFill>
                <a:schemeClr val="dk2"/>
              </a:solidFill>
              <a:latin typeface="Noto Sans JP"/>
              <a:ea typeface="Noto Sans JP"/>
              <a:cs typeface="Noto Sans JP"/>
              <a:sym typeface="Noto Sans JP"/>
            </a:endParaRPr>
          </a:p>
        </p:txBody>
      </p:sp>
      <p:sp>
        <p:nvSpPr>
          <p:cNvPr id="228" name="Google Shape;228;g1795d77d5bc_0_38"/>
          <p:cNvSpPr/>
          <p:nvPr/>
        </p:nvSpPr>
        <p:spPr>
          <a:xfrm>
            <a:off x="4843702" y="3289396"/>
            <a:ext cx="217200" cy="279300"/>
          </a:xfrm>
          <a:prstGeom prst="rect">
            <a:avLst/>
          </a:prstGeom>
          <a:noFill/>
          <a:ln>
            <a:noFill/>
          </a:ln>
        </p:spPr>
        <p:txBody>
          <a:bodyPr spcFirstLastPara="1" wrap="square" lIns="84125" tIns="42050" rIns="84125" bIns="4205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rgbClr val="000000"/>
                </a:solidFill>
                <a:latin typeface="Arial"/>
                <a:ea typeface="Arial"/>
                <a:cs typeface="Arial"/>
                <a:sym typeface="Arial"/>
              </a:rPr>
              <a:t> </a:t>
            </a:r>
            <a:endParaRPr sz="1300" b="0" i="0" u="none" strike="noStrike" cap="none">
              <a:solidFill>
                <a:srgbClr val="000000"/>
              </a:solidFill>
              <a:latin typeface="Arial"/>
              <a:ea typeface="Arial"/>
              <a:cs typeface="Arial"/>
              <a:sym typeface="Arial"/>
            </a:endParaRPr>
          </a:p>
        </p:txBody>
      </p:sp>
      <p:sp>
        <p:nvSpPr>
          <p:cNvPr id="229" name="Google Shape;229;g1795d77d5bc_0_38"/>
          <p:cNvSpPr/>
          <p:nvPr/>
        </p:nvSpPr>
        <p:spPr>
          <a:xfrm>
            <a:off x="4886450" y="5146100"/>
            <a:ext cx="4737000" cy="1267500"/>
          </a:xfrm>
          <a:prstGeom prst="roundRect">
            <a:avLst>
              <a:gd name="adj" fmla="val 10327"/>
            </a:avLst>
          </a:prstGeom>
          <a:solidFill>
            <a:srgbClr val="AFD5FF"/>
          </a:solidFill>
          <a:ln w="9525" cap="flat" cmpd="sng">
            <a:solidFill>
              <a:schemeClr val="lt1"/>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g1795d77d5bc_0_38"/>
          <p:cNvSpPr txBox="1"/>
          <p:nvPr/>
        </p:nvSpPr>
        <p:spPr>
          <a:xfrm>
            <a:off x="5122751" y="5233400"/>
            <a:ext cx="5203800" cy="1092900"/>
          </a:xfrm>
          <a:prstGeom prst="rect">
            <a:avLst/>
          </a:prstGeom>
          <a:noFill/>
          <a:ln>
            <a:noFill/>
          </a:ln>
        </p:spPr>
        <p:txBody>
          <a:bodyPr spcFirstLastPara="1" wrap="square" lIns="106650" tIns="106650" rIns="106650" bIns="10665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a:latin typeface="Noto Sans JP"/>
                <a:ea typeface="Noto Sans JP"/>
                <a:cs typeface="Noto Sans JP"/>
                <a:sym typeface="Noto Sans JP"/>
              </a:rPr>
              <a:t>生命保険料</a:t>
            </a:r>
            <a:endParaRPr sz="190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900"/>
              <a:buFont typeface="Arial"/>
              <a:buNone/>
            </a:pPr>
            <a:r>
              <a:rPr lang="ja-JP" sz="1900">
                <a:latin typeface="Noto Sans JP"/>
                <a:ea typeface="Noto Sans JP"/>
                <a:cs typeface="Noto Sans JP"/>
                <a:sym typeface="Noto Sans JP"/>
              </a:rPr>
              <a:t>地震保険料</a:t>
            </a:r>
            <a:endParaRPr sz="1900">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900"/>
              <a:buFont typeface="Arial"/>
              <a:buNone/>
            </a:pPr>
            <a:r>
              <a:rPr lang="ja-JP" sz="1900">
                <a:latin typeface="Noto Sans JP"/>
                <a:ea typeface="Noto Sans JP"/>
                <a:cs typeface="Noto Sans JP"/>
                <a:sym typeface="Noto Sans JP"/>
              </a:rPr>
              <a:t>iDeCoの掛金　など</a:t>
            </a:r>
            <a:endParaRPr sz="1900">
              <a:latin typeface="Noto Sans JP"/>
              <a:ea typeface="Noto Sans JP"/>
              <a:cs typeface="Noto Sans JP"/>
              <a:sym typeface="Noto Sans J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18</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目次</a:t>
            </a:r>
            <a:endParaRPr sz="2300" b="1" i="0" u="none" strike="noStrike" cap="none" dirty="0">
              <a:solidFill>
                <a:schemeClr val="dk2"/>
              </a:solidFill>
              <a:latin typeface="MS PGothic"/>
              <a:ea typeface="MS PGothic"/>
              <a:cs typeface="MS PGothic"/>
              <a:sym typeface="MS PGothic"/>
            </a:endParaRPr>
          </a:p>
        </p:txBody>
      </p:sp>
      <p:sp>
        <p:nvSpPr>
          <p:cNvPr id="60" name="Google Shape;60;g37999cec85b_2_38"/>
          <p:cNvSpPr txBox="1"/>
          <p:nvPr/>
        </p:nvSpPr>
        <p:spPr>
          <a:xfrm>
            <a:off x="434975" y="1310868"/>
            <a:ext cx="9236700" cy="4068300"/>
          </a:xfrm>
          <a:prstGeom prst="rect">
            <a:avLst/>
          </a:prstGeom>
          <a:noFill/>
          <a:ln>
            <a:noFill/>
          </a:ln>
        </p:spPr>
        <p:txBody>
          <a:bodyPr spcFirstLastPara="1" wrap="square" lIns="91425" tIns="45700" rIns="91425" bIns="45700" anchor="t" anchorCtr="0">
            <a:noAutofit/>
          </a:bodyPr>
          <a:lstStyle/>
          <a:p>
            <a:pPr>
              <a:buSzPts val="2500"/>
            </a:pPr>
            <a:r>
              <a:rPr lang="ja-JP" altLang="ja-JP" sz="2400" dirty="0">
                <a:solidFill>
                  <a:srgbClr val="CCCCCC"/>
                </a:solidFill>
                <a:latin typeface="Noto Sans JP"/>
                <a:ea typeface="Noto Sans JP"/>
                <a:cs typeface="Noto Sans JP"/>
                <a:sym typeface="Noto Sans JP"/>
              </a:rPr>
              <a:t>☑ </a:t>
            </a:r>
            <a:r>
              <a:rPr lang="ja-JP" altLang="en-US" sz="2400" dirty="0">
                <a:solidFill>
                  <a:srgbClr val="CCCCCC"/>
                </a:solidFill>
                <a:latin typeface="Noto Sans JP"/>
                <a:ea typeface="Noto Sans JP"/>
                <a:cs typeface="Noto Sans JP"/>
                <a:sym typeface="Noto Sans JP"/>
              </a:rPr>
              <a:t>年末調整</a:t>
            </a:r>
            <a:r>
              <a:rPr lang="ja-JP" altLang="en-US" sz="2400" dirty="0" smtClean="0">
                <a:solidFill>
                  <a:srgbClr val="CCCCCC"/>
                </a:solidFill>
                <a:latin typeface="Noto Sans JP"/>
                <a:ea typeface="Noto Sans JP"/>
                <a:cs typeface="Noto Sans JP"/>
                <a:sym typeface="Noto Sans JP"/>
              </a:rPr>
              <a:t>の実施スケジュールについて</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smtClean="0">
                <a:solidFill>
                  <a:srgbClr val="CCCCCC"/>
                </a:solidFill>
                <a:latin typeface="Noto Sans JP"/>
                <a:ea typeface="Noto Sans JP"/>
                <a:cs typeface="Noto Sans JP"/>
                <a:sym typeface="Noto Sans JP"/>
              </a:rPr>
              <a:t>☑ </a:t>
            </a:r>
            <a:r>
              <a:rPr lang="ja-JP" sz="2400" i="0" u="none" strike="noStrike" cap="none" dirty="0">
                <a:solidFill>
                  <a:srgbClr val="CCCCCC"/>
                </a:solidFill>
                <a:latin typeface="Noto Sans JP"/>
                <a:ea typeface="Noto Sans JP"/>
                <a:cs typeface="Noto Sans JP"/>
                <a:sym typeface="Noto Sans JP"/>
              </a:rPr>
              <a:t>年末調整とは？</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年末調整を始める前に</a:t>
            </a:r>
            <a:r>
              <a:rPr lang="ja-JP" sz="1900" i="0" u="none" strike="noStrike" cap="none" dirty="0">
                <a:solidFill>
                  <a:srgbClr val="CCCCCC"/>
                </a:solidFill>
                <a:latin typeface="Noto Sans JP"/>
                <a:ea typeface="Noto Sans JP"/>
                <a:cs typeface="Noto Sans JP"/>
                <a:sym typeface="Noto Sans JP"/>
              </a:rPr>
              <a:t>（入力前の準備</a:t>
            </a:r>
            <a:r>
              <a:rPr lang="ja-JP" sz="1900" i="0" u="none" strike="noStrike" cap="none" dirty="0" smtClean="0">
                <a:solidFill>
                  <a:srgbClr val="CCCCCC"/>
                </a:solidFill>
                <a:latin typeface="Noto Sans JP"/>
                <a:ea typeface="Noto Sans JP"/>
                <a:cs typeface="Noto Sans JP"/>
                <a:sym typeface="Noto Sans JP"/>
              </a:rPr>
              <a:t>）</a:t>
            </a:r>
            <a:endParaRPr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アンケートの</a:t>
            </a:r>
            <a:r>
              <a:rPr lang="ja-JP" sz="2400" i="0" u="none" strike="noStrike" cap="none" dirty="0" smtClean="0">
                <a:solidFill>
                  <a:srgbClr val="595959"/>
                </a:solidFill>
                <a:latin typeface="Noto Sans JP"/>
                <a:ea typeface="Noto Sans JP"/>
                <a:cs typeface="Noto Sans JP"/>
                <a:sym typeface="Noto Sans JP"/>
              </a:rPr>
              <a:t>各設問</a:t>
            </a:r>
            <a:r>
              <a:rPr lang="ja-JP" altLang="en-US" sz="2400" dirty="0">
                <a:solidFill>
                  <a:srgbClr val="595959"/>
                </a:solidFill>
                <a:latin typeface="Noto Sans JP"/>
                <a:ea typeface="Noto Sans JP"/>
                <a:cs typeface="Noto Sans JP"/>
                <a:sym typeface="Noto Sans JP"/>
              </a:rPr>
              <a:t>について</a:t>
            </a: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アンケート回答後の流れ</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1900" dirty="0">
                <a:solidFill>
                  <a:srgbClr val="CCCCCC"/>
                </a:solidFill>
                <a:latin typeface="Noto Sans JP"/>
                <a:ea typeface="Noto Sans JP"/>
                <a:cs typeface="Noto Sans JP"/>
                <a:sym typeface="Noto Sans JP"/>
              </a:rPr>
              <a:t> </a:t>
            </a:r>
            <a:r>
              <a:rPr lang="ja-JP" sz="1900" i="0" u="none" strike="noStrike" cap="none" dirty="0">
                <a:solidFill>
                  <a:srgbClr val="CCCCCC"/>
                </a:solidFill>
                <a:latin typeface="Noto Sans JP"/>
                <a:ea typeface="Noto Sans JP"/>
                <a:cs typeface="Noto Sans JP"/>
                <a:sym typeface="Noto Sans JP"/>
              </a:rPr>
              <a:t>（修正依頼の対応方法、源泉徴収票の確認方法など</a:t>
            </a:r>
            <a:r>
              <a:rPr lang="ja-JP" sz="1900" i="0" u="none" strike="noStrike" cap="none" dirty="0" smtClean="0">
                <a:solidFill>
                  <a:srgbClr val="CCCCCC"/>
                </a:solidFill>
                <a:latin typeface="Noto Sans JP"/>
                <a:ea typeface="Noto Sans JP"/>
                <a:cs typeface="Noto Sans JP"/>
                <a:sym typeface="Noto Sans JP"/>
              </a:rPr>
              <a:t>）</a:t>
            </a: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従業員アンケートに関するよくある</a:t>
            </a:r>
            <a:r>
              <a:rPr lang="ja-JP" sz="2400" i="0" u="none" strike="noStrike" cap="none" dirty="0" smtClean="0">
                <a:solidFill>
                  <a:srgbClr val="CCCCCC"/>
                </a:solidFill>
                <a:latin typeface="Noto Sans JP"/>
                <a:ea typeface="Noto Sans JP"/>
                <a:cs typeface="Noto Sans JP"/>
                <a:sym typeface="Noto Sans JP"/>
              </a:rPr>
              <a:t>質問</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1900"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2400" dirty="0">
              <a:solidFill>
                <a:srgbClr val="CCCCCC"/>
              </a:solidFill>
              <a:latin typeface="Noto Sans JP"/>
              <a:ea typeface="Noto Sans JP"/>
              <a:cs typeface="Noto Sans JP"/>
              <a:sym typeface="Noto Sans JP"/>
            </a:endParaRPr>
          </a:p>
        </p:txBody>
      </p:sp>
      <p:cxnSp>
        <p:nvCxnSpPr>
          <p:cNvPr id="61" name="Google Shape;61;g37999cec85b_2_38"/>
          <p:cNvCxnSpPr/>
          <p:nvPr/>
        </p:nvCxnSpPr>
        <p:spPr>
          <a:xfrm>
            <a:off x="531125" y="1719868"/>
            <a:ext cx="5514568" cy="0"/>
          </a:xfrm>
          <a:prstGeom prst="straightConnector1">
            <a:avLst/>
          </a:prstGeom>
          <a:noFill/>
          <a:ln w="28575" cap="flat" cmpd="sng">
            <a:solidFill>
              <a:srgbClr val="EC5460"/>
            </a:solidFill>
            <a:prstDash val="dot"/>
            <a:round/>
            <a:headEnd type="none" w="sm" len="sm"/>
            <a:tailEnd type="none" w="sm" len="sm"/>
          </a:ln>
        </p:spPr>
      </p:cxnSp>
      <p:cxnSp>
        <p:nvCxnSpPr>
          <p:cNvPr id="12" name="Google Shape;61;g37999cec85b_2_38"/>
          <p:cNvCxnSpPr/>
          <p:nvPr/>
        </p:nvCxnSpPr>
        <p:spPr>
          <a:xfrm>
            <a:off x="551075" y="2458193"/>
            <a:ext cx="2427000" cy="0"/>
          </a:xfrm>
          <a:prstGeom prst="straightConnector1">
            <a:avLst/>
          </a:prstGeom>
          <a:noFill/>
          <a:ln w="28575" cap="flat" cmpd="sng">
            <a:solidFill>
              <a:srgbClr val="EC5460"/>
            </a:solidFill>
            <a:prstDash val="dot"/>
            <a:round/>
            <a:headEnd type="none" w="sm" len="sm"/>
            <a:tailEnd type="none" w="sm" len="sm"/>
          </a:ln>
        </p:spPr>
      </p:cxnSp>
      <p:cxnSp>
        <p:nvCxnSpPr>
          <p:cNvPr id="18" name="Google Shape;61;g37999cec85b_2_38"/>
          <p:cNvCxnSpPr/>
          <p:nvPr/>
        </p:nvCxnSpPr>
        <p:spPr>
          <a:xfrm>
            <a:off x="551075" y="3196519"/>
            <a:ext cx="5148389" cy="0"/>
          </a:xfrm>
          <a:prstGeom prst="straightConnector1">
            <a:avLst/>
          </a:prstGeom>
          <a:noFill/>
          <a:ln w="28575" cap="flat" cmpd="sng">
            <a:solidFill>
              <a:srgbClr val="EC5460"/>
            </a:solidFill>
            <a:prstDash val="dot"/>
            <a:round/>
            <a:headEnd type="none" w="sm" len="sm"/>
            <a:tailEnd type="none" w="sm" len="sm"/>
          </a:ln>
        </p:spPr>
      </p:cxnSp>
      <p:cxnSp>
        <p:nvCxnSpPr>
          <p:cNvPr id="20" name="Google Shape;61;g37999cec85b_2_38"/>
          <p:cNvCxnSpPr/>
          <p:nvPr/>
        </p:nvCxnSpPr>
        <p:spPr>
          <a:xfrm>
            <a:off x="551075" y="4628784"/>
            <a:ext cx="3639185" cy="0"/>
          </a:xfrm>
          <a:prstGeom prst="straightConnector1">
            <a:avLst/>
          </a:prstGeom>
          <a:noFill/>
          <a:ln w="28575" cap="flat" cmpd="sng">
            <a:solidFill>
              <a:srgbClr val="EC5460"/>
            </a:solidFill>
            <a:prstDash val="dot"/>
            <a:round/>
            <a:headEnd type="none" w="sm" len="sm"/>
            <a:tailEnd type="none" w="sm" len="sm"/>
          </a:ln>
        </p:spPr>
      </p:cxnSp>
      <p:cxnSp>
        <p:nvCxnSpPr>
          <p:cNvPr id="25" name="Google Shape;61;g37999cec85b_2_38"/>
          <p:cNvCxnSpPr/>
          <p:nvPr/>
        </p:nvCxnSpPr>
        <p:spPr>
          <a:xfrm>
            <a:off x="551075" y="4958737"/>
            <a:ext cx="5696450" cy="0"/>
          </a:xfrm>
          <a:prstGeom prst="straightConnector1">
            <a:avLst/>
          </a:prstGeom>
          <a:noFill/>
          <a:ln w="28575" cap="flat" cmpd="sng">
            <a:solidFill>
              <a:srgbClr val="EC5460"/>
            </a:solidFill>
            <a:prstDash val="dot"/>
            <a:round/>
            <a:headEnd type="none" w="sm" len="sm"/>
            <a:tailEnd type="none" w="sm" len="sm"/>
          </a:ln>
        </p:spPr>
      </p:cxnSp>
      <p:cxnSp>
        <p:nvCxnSpPr>
          <p:cNvPr id="27" name="Google Shape;61;g37999cec85b_2_38"/>
          <p:cNvCxnSpPr/>
          <p:nvPr/>
        </p:nvCxnSpPr>
        <p:spPr>
          <a:xfrm>
            <a:off x="551075" y="5590531"/>
            <a:ext cx="5840847" cy="0"/>
          </a:xfrm>
          <a:prstGeom prst="straightConnector1">
            <a:avLst/>
          </a:prstGeom>
          <a:noFill/>
          <a:ln w="28575" cap="flat" cmpd="sng">
            <a:solidFill>
              <a:srgbClr val="EC5460"/>
            </a:solidFill>
            <a:prstDash val="dot"/>
            <a:round/>
            <a:headEnd type="none" w="sm" len="sm"/>
            <a:tailEnd type="none" w="sm" len="sm"/>
          </a:ln>
        </p:spPr>
      </p:cxnSp>
      <p:cxnSp>
        <p:nvCxnSpPr>
          <p:cNvPr id="13" name="Google Shape;61;g37999cec85b_2_38"/>
          <p:cNvCxnSpPr/>
          <p:nvPr/>
        </p:nvCxnSpPr>
        <p:spPr>
          <a:xfrm>
            <a:off x="551075" y="3934846"/>
            <a:ext cx="4300843" cy="0"/>
          </a:xfrm>
          <a:prstGeom prst="straightConnector1">
            <a:avLst/>
          </a:prstGeom>
          <a:noFill/>
          <a:ln w="28575" cap="flat" cmpd="sng">
            <a:solidFill>
              <a:srgbClr val="EC5460"/>
            </a:solidFill>
            <a:prstDash val="dot"/>
            <a:round/>
            <a:headEnd type="none" w="sm" len="sm"/>
            <a:tailEnd type="none" w="sm" len="sm"/>
          </a:ln>
        </p:spPr>
      </p:cxnSp>
    </p:spTree>
    <p:extLst>
      <p:ext uri="{BB962C8B-B14F-4D97-AF65-F5344CB8AC3E}">
        <p14:creationId xmlns:p14="http://schemas.microsoft.com/office/powerpoint/2010/main" val="3779645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7a98375e6d_0_19"/>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19</a:t>
            </a:fld>
            <a:endParaRPr/>
          </a:p>
        </p:txBody>
      </p:sp>
      <p:sp>
        <p:nvSpPr>
          <p:cNvPr id="249" name="Google Shape;249;g17a98375e6d_0_19"/>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年末調整の流れ</a:t>
            </a:r>
            <a:endParaRPr sz="2300" b="1" i="0" u="none" strike="noStrike" cap="none">
              <a:solidFill>
                <a:schemeClr val="dk2"/>
              </a:solidFill>
              <a:latin typeface="Noto Sans JP"/>
              <a:ea typeface="Noto Sans JP"/>
              <a:cs typeface="Noto Sans JP"/>
              <a:sym typeface="Noto Sans JP"/>
            </a:endParaRPr>
          </a:p>
        </p:txBody>
      </p:sp>
      <p:sp>
        <p:nvSpPr>
          <p:cNvPr id="250" name="Google Shape;250;g17a98375e6d_0_19"/>
          <p:cNvSpPr txBox="1"/>
          <p:nvPr/>
        </p:nvSpPr>
        <p:spPr>
          <a:xfrm>
            <a:off x="4741605" y="1235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12月</a:t>
            </a:r>
            <a:endParaRPr sz="2200" b="1" i="0" u="none" strike="noStrike" cap="none">
              <a:solidFill>
                <a:schemeClr val="lt1"/>
              </a:solidFill>
              <a:latin typeface="MS PGothic"/>
              <a:ea typeface="MS PGothic"/>
              <a:cs typeface="MS PGothic"/>
              <a:sym typeface="MS PGothic"/>
            </a:endParaRPr>
          </a:p>
        </p:txBody>
      </p:sp>
      <p:sp>
        <p:nvSpPr>
          <p:cNvPr id="251" name="Google Shape;251;g17a98375e6d_0_19"/>
          <p:cNvSpPr txBox="1"/>
          <p:nvPr/>
        </p:nvSpPr>
        <p:spPr>
          <a:xfrm>
            <a:off x="6722805" y="1235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1月</a:t>
            </a:r>
            <a:endParaRPr sz="2200" b="1" i="0" u="none" strike="noStrike" cap="none">
              <a:solidFill>
                <a:schemeClr val="lt1"/>
              </a:solidFill>
              <a:latin typeface="MS PGothic"/>
              <a:ea typeface="MS PGothic"/>
              <a:cs typeface="MS PGothic"/>
              <a:sym typeface="MS PGothic"/>
            </a:endParaRPr>
          </a:p>
        </p:txBody>
      </p:sp>
      <p:sp>
        <p:nvSpPr>
          <p:cNvPr id="252" name="Google Shape;252;g17a98375e6d_0_19"/>
          <p:cNvSpPr/>
          <p:nvPr/>
        </p:nvSpPr>
        <p:spPr>
          <a:xfrm>
            <a:off x="573000" y="855950"/>
            <a:ext cx="8964900" cy="461700"/>
          </a:xfrm>
          <a:prstGeom prst="rect">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endParaRPr sz="1653" b="0" i="0" u="none" strike="noStrike" cap="none">
              <a:solidFill>
                <a:schemeClr val="lt1"/>
              </a:solidFill>
              <a:latin typeface="MS PGothic"/>
              <a:ea typeface="MS PGothic"/>
              <a:cs typeface="MS PGothic"/>
              <a:sym typeface="MS PGothic"/>
            </a:endParaRPr>
          </a:p>
        </p:txBody>
      </p:sp>
      <p:sp>
        <p:nvSpPr>
          <p:cNvPr id="253" name="Google Shape;253;g17a98375e6d_0_19"/>
          <p:cNvSpPr txBox="1"/>
          <p:nvPr/>
        </p:nvSpPr>
        <p:spPr>
          <a:xfrm>
            <a:off x="698756" y="889598"/>
            <a:ext cx="105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10月　</a:t>
            </a:r>
            <a:endParaRPr sz="2200" b="1" i="0" u="none" strike="noStrike" cap="none">
              <a:solidFill>
                <a:schemeClr val="lt1"/>
              </a:solidFill>
              <a:latin typeface="MS PGothic"/>
              <a:ea typeface="MS PGothic"/>
              <a:cs typeface="MS PGothic"/>
              <a:sym typeface="MS PGothic"/>
            </a:endParaRPr>
          </a:p>
        </p:txBody>
      </p:sp>
      <p:sp>
        <p:nvSpPr>
          <p:cNvPr id="254" name="Google Shape;254;g17a98375e6d_0_19"/>
          <p:cNvSpPr txBox="1"/>
          <p:nvPr/>
        </p:nvSpPr>
        <p:spPr>
          <a:xfrm>
            <a:off x="2521778" y="889598"/>
            <a:ext cx="978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11月</a:t>
            </a:r>
            <a:endParaRPr sz="2200" b="1" i="0" u="none" strike="noStrike" cap="none">
              <a:solidFill>
                <a:schemeClr val="lt1"/>
              </a:solidFill>
              <a:latin typeface="MS PGothic"/>
              <a:ea typeface="MS PGothic"/>
              <a:cs typeface="MS PGothic"/>
              <a:sym typeface="MS PGothic"/>
            </a:endParaRPr>
          </a:p>
        </p:txBody>
      </p:sp>
      <p:sp>
        <p:nvSpPr>
          <p:cNvPr id="255" name="Google Shape;255;g17a98375e6d_0_19"/>
          <p:cNvSpPr txBox="1"/>
          <p:nvPr/>
        </p:nvSpPr>
        <p:spPr>
          <a:xfrm>
            <a:off x="4653780" y="88959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12月</a:t>
            </a:r>
            <a:endParaRPr sz="2200" b="1" i="0" u="none" strike="noStrike" cap="none">
              <a:solidFill>
                <a:schemeClr val="lt1"/>
              </a:solidFill>
              <a:latin typeface="MS PGothic"/>
              <a:ea typeface="MS PGothic"/>
              <a:cs typeface="MS PGothic"/>
              <a:sym typeface="MS PGothic"/>
            </a:endParaRPr>
          </a:p>
        </p:txBody>
      </p:sp>
      <p:sp>
        <p:nvSpPr>
          <p:cNvPr id="256" name="Google Shape;256;g17a98375e6d_0_19"/>
          <p:cNvSpPr/>
          <p:nvPr/>
        </p:nvSpPr>
        <p:spPr>
          <a:xfrm>
            <a:off x="573001" y="1419100"/>
            <a:ext cx="8964900" cy="2562300"/>
          </a:xfrm>
          <a:prstGeom prst="rect">
            <a:avLst/>
          </a:prstGeom>
          <a:noFill/>
          <a:ln w="12700"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0" i="0" u="none" strike="noStrike" cap="none">
                <a:solidFill>
                  <a:schemeClr val="lt1"/>
                </a:solidFill>
                <a:latin typeface="MS PGothic"/>
                <a:ea typeface="MS PGothic"/>
                <a:cs typeface="MS PGothic"/>
                <a:sym typeface="MS PGothic"/>
              </a:rPr>
              <a:t>ｃ</a:t>
            </a:r>
            <a:endParaRPr sz="1653" b="0" i="0" u="none" strike="noStrike" cap="none">
              <a:solidFill>
                <a:schemeClr val="lt1"/>
              </a:solidFill>
              <a:latin typeface="MS PGothic"/>
              <a:ea typeface="MS PGothic"/>
              <a:cs typeface="MS PGothic"/>
              <a:sym typeface="MS PGothic"/>
            </a:endParaRPr>
          </a:p>
        </p:txBody>
      </p:sp>
      <p:sp>
        <p:nvSpPr>
          <p:cNvPr id="257" name="Google Shape;257;g17a98375e6d_0_19"/>
          <p:cNvSpPr/>
          <p:nvPr/>
        </p:nvSpPr>
        <p:spPr>
          <a:xfrm>
            <a:off x="573001" y="4162820"/>
            <a:ext cx="8964900" cy="1186200"/>
          </a:xfrm>
          <a:prstGeom prst="rect">
            <a:avLst/>
          </a:prstGeom>
          <a:noFill/>
          <a:ln w="9525"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0" i="0" u="none" strike="noStrike" cap="none">
                <a:solidFill>
                  <a:schemeClr val="lt1"/>
                </a:solidFill>
                <a:latin typeface="MS PGothic"/>
                <a:ea typeface="MS PGothic"/>
                <a:cs typeface="MS PGothic"/>
                <a:sym typeface="MS PGothic"/>
              </a:rPr>
              <a:t>ｃ</a:t>
            </a:r>
            <a:endParaRPr sz="1653" b="0" i="0" u="none" strike="noStrike" cap="none">
              <a:solidFill>
                <a:schemeClr val="lt1"/>
              </a:solidFill>
              <a:latin typeface="MS PGothic"/>
              <a:ea typeface="MS PGothic"/>
              <a:cs typeface="MS PGothic"/>
              <a:sym typeface="MS PGothic"/>
            </a:endParaRPr>
          </a:p>
        </p:txBody>
      </p:sp>
      <p:sp>
        <p:nvSpPr>
          <p:cNvPr id="258" name="Google Shape;258;g17a98375e6d_0_19"/>
          <p:cNvSpPr/>
          <p:nvPr/>
        </p:nvSpPr>
        <p:spPr>
          <a:xfrm>
            <a:off x="710175" y="153970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利用ツールの準備</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従業員への周知</a:t>
            </a:r>
            <a:endParaRPr sz="1653" b="1" i="0" u="none" strike="noStrike" cap="none">
              <a:solidFill>
                <a:schemeClr val="dk2"/>
              </a:solidFill>
              <a:latin typeface="Noto Sans JP"/>
              <a:ea typeface="Noto Sans JP"/>
              <a:cs typeface="Noto Sans JP"/>
              <a:sym typeface="Noto Sans JP"/>
            </a:endParaRPr>
          </a:p>
        </p:txBody>
      </p:sp>
      <p:sp>
        <p:nvSpPr>
          <p:cNvPr id="259" name="Google Shape;259;g17a98375e6d_0_19"/>
          <p:cNvSpPr/>
          <p:nvPr/>
        </p:nvSpPr>
        <p:spPr>
          <a:xfrm>
            <a:off x="1413175" y="2179502"/>
            <a:ext cx="3028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従業員に情報収集を実施</a:t>
            </a:r>
            <a:endParaRPr sz="1653" b="1" i="0" u="none" strike="noStrike" cap="none">
              <a:solidFill>
                <a:schemeClr val="dk2"/>
              </a:solidFill>
              <a:latin typeface="Noto Sans JP"/>
              <a:ea typeface="Noto Sans JP"/>
              <a:cs typeface="Noto Sans JP"/>
              <a:sym typeface="Noto Sans JP"/>
            </a:endParaRPr>
          </a:p>
        </p:txBody>
      </p:sp>
      <p:sp>
        <p:nvSpPr>
          <p:cNvPr id="260" name="Google Shape;260;g17a98375e6d_0_19"/>
          <p:cNvSpPr/>
          <p:nvPr/>
        </p:nvSpPr>
        <p:spPr>
          <a:xfrm>
            <a:off x="3576459" y="155543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申告書類チェック</a:t>
            </a:r>
            <a:endParaRPr sz="1653" b="1" i="0" u="none" strike="noStrike" cap="none">
              <a:solidFill>
                <a:schemeClr val="dk2"/>
              </a:solidFill>
              <a:latin typeface="Noto Sans JP"/>
              <a:ea typeface="Noto Sans JP"/>
              <a:cs typeface="Noto Sans JP"/>
              <a:sym typeface="Noto Sans JP"/>
            </a:endParaRPr>
          </a:p>
        </p:txBody>
      </p:sp>
      <p:sp>
        <p:nvSpPr>
          <p:cNvPr id="261" name="Google Shape;261;g17a98375e6d_0_19"/>
          <p:cNvSpPr/>
          <p:nvPr/>
        </p:nvSpPr>
        <p:spPr>
          <a:xfrm>
            <a:off x="5073194" y="2179898"/>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過不足額精算</a:t>
            </a:r>
            <a:endParaRPr sz="1653" b="1" i="0" u="none" strike="noStrike" cap="none">
              <a:solidFill>
                <a:schemeClr val="dk2"/>
              </a:solidFill>
              <a:latin typeface="Noto Sans JP"/>
              <a:ea typeface="Noto Sans JP"/>
              <a:cs typeface="Noto Sans JP"/>
              <a:sym typeface="Noto Sans JP"/>
            </a:endParaRPr>
          </a:p>
        </p:txBody>
      </p:sp>
      <p:sp>
        <p:nvSpPr>
          <p:cNvPr id="262" name="Google Shape;262;g17a98375e6d_0_19"/>
          <p:cNvSpPr/>
          <p:nvPr/>
        </p:nvSpPr>
        <p:spPr>
          <a:xfrm>
            <a:off x="1420266" y="4228323"/>
            <a:ext cx="27531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控除等申告書書類</a:t>
            </a:r>
            <a:br>
              <a:rPr lang="ja-JP" sz="1653" b="1" i="0" u="none" strike="noStrike" cap="none">
                <a:solidFill>
                  <a:schemeClr val="dk2"/>
                </a:solidFill>
                <a:latin typeface="MS PGothic"/>
                <a:ea typeface="MS PGothic"/>
                <a:cs typeface="MS PGothic"/>
                <a:sym typeface="MS PGothic"/>
              </a:rPr>
            </a:br>
            <a:r>
              <a:rPr lang="ja-JP" sz="1653" b="1" i="0" u="none" strike="noStrike" cap="none">
                <a:solidFill>
                  <a:schemeClr val="dk2"/>
                </a:solidFill>
                <a:latin typeface="MS PGothic"/>
                <a:ea typeface="MS PGothic"/>
                <a:cs typeface="MS PGothic"/>
                <a:sym typeface="MS PGothic"/>
              </a:rPr>
              <a:t>について回答</a:t>
            </a:r>
            <a:endParaRPr sz="1653" b="1" i="0" u="none" strike="noStrike" cap="none">
              <a:solidFill>
                <a:schemeClr val="dk2"/>
              </a:solidFill>
              <a:latin typeface="MS PGothic"/>
              <a:ea typeface="MS PGothic"/>
              <a:cs typeface="MS PGothic"/>
              <a:sym typeface="MS PGothic"/>
            </a:endParaRPr>
          </a:p>
        </p:txBody>
      </p:sp>
      <p:sp>
        <p:nvSpPr>
          <p:cNvPr id="263" name="Google Shape;263;g17a98375e6d_0_19"/>
          <p:cNvSpPr txBox="1"/>
          <p:nvPr/>
        </p:nvSpPr>
        <p:spPr>
          <a:xfrm>
            <a:off x="572991" y="4218972"/>
            <a:ext cx="11316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MS PGothic"/>
                <a:ea typeface="MS PGothic"/>
                <a:cs typeface="MS PGothic"/>
                <a:sym typeface="MS PGothic"/>
              </a:rPr>
              <a:t>従業員</a:t>
            </a:r>
            <a:endParaRPr sz="1653" b="1" i="0" u="none" strike="noStrike" cap="none">
              <a:solidFill>
                <a:schemeClr val="dk1"/>
              </a:solidFill>
              <a:latin typeface="MS PGothic"/>
              <a:ea typeface="MS PGothic"/>
              <a:cs typeface="MS PGothic"/>
              <a:sym typeface="MS PGothic"/>
            </a:endParaRPr>
          </a:p>
        </p:txBody>
      </p:sp>
      <p:sp>
        <p:nvSpPr>
          <p:cNvPr id="264" name="Google Shape;264;g17a98375e6d_0_19"/>
          <p:cNvSpPr txBox="1"/>
          <p:nvPr/>
        </p:nvSpPr>
        <p:spPr>
          <a:xfrm>
            <a:off x="572991" y="3614697"/>
            <a:ext cx="13665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MS PGothic"/>
                <a:ea typeface="MS PGothic"/>
                <a:cs typeface="MS PGothic"/>
                <a:sym typeface="MS PGothic"/>
              </a:rPr>
              <a:t>管理者</a:t>
            </a:r>
            <a:endParaRPr sz="1653" b="1" i="0" u="none" strike="noStrike" cap="none">
              <a:solidFill>
                <a:schemeClr val="dk1"/>
              </a:solidFill>
              <a:latin typeface="MS PGothic"/>
              <a:ea typeface="MS PGothic"/>
              <a:cs typeface="MS PGothic"/>
              <a:sym typeface="MS PGothic"/>
            </a:endParaRPr>
          </a:p>
        </p:txBody>
      </p:sp>
      <p:sp>
        <p:nvSpPr>
          <p:cNvPr id="265" name="Google Shape;265;g17a98375e6d_0_19"/>
          <p:cNvSpPr/>
          <p:nvPr/>
        </p:nvSpPr>
        <p:spPr>
          <a:xfrm>
            <a:off x="4387388" y="422471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源泉徴収票</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受取</a:t>
            </a:r>
            <a:endParaRPr sz="1653" b="1" i="0" u="none" strike="noStrike" cap="none">
              <a:solidFill>
                <a:schemeClr val="dk2"/>
              </a:solidFill>
              <a:latin typeface="Noto Sans JP"/>
              <a:ea typeface="Noto Sans JP"/>
              <a:cs typeface="Noto Sans JP"/>
              <a:sym typeface="Noto Sans JP"/>
            </a:endParaRPr>
          </a:p>
        </p:txBody>
      </p:sp>
      <p:sp>
        <p:nvSpPr>
          <p:cNvPr id="266" name="Google Shape;266;g17a98375e6d_0_19"/>
          <p:cNvSpPr txBox="1"/>
          <p:nvPr/>
        </p:nvSpPr>
        <p:spPr>
          <a:xfrm>
            <a:off x="6634980" y="88959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1月</a:t>
            </a:r>
            <a:endParaRPr sz="2200" b="1" i="0" u="none" strike="noStrike" cap="none">
              <a:solidFill>
                <a:schemeClr val="lt1"/>
              </a:solidFill>
              <a:latin typeface="MS PGothic"/>
              <a:ea typeface="MS PGothic"/>
              <a:cs typeface="MS PGothic"/>
              <a:sym typeface="MS PGothic"/>
            </a:endParaRPr>
          </a:p>
        </p:txBody>
      </p:sp>
      <p:sp>
        <p:nvSpPr>
          <p:cNvPr id="267" name="Google Shape;267;g17a98375e6d_0_19"/>
          <p:cNvSpPr/>
          <p:nvPr/>
        </p:nvSpPr>
        <p:spPr>
          <a:xfrm>
            <a:off x="6912025" y="1553987"/>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役所への</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書類提出</a:t>
            </a:r>
            <a:endParaRPr sz="1653" b="1" i="0" u="none" strike="noStrike" cap="none">
              <a:solidFill>
                <a:schemeClr val="dk2"/>
              </a:solidFill>
              <a:latin typeface="Noto Sans JP"/>
              <a:ea typeface="Noto Sans JP"/>
              <a:cs typeface="Noto Sans JP"/>
              <a:sym typeface="Noto Sans JP"/>
            </a:endParaRPr>
          </a:p>
        </p:txBody>
      </p:sp>
      <p:sp>
        <p:nvSpPr>
          <p:cNvPr id="268" name="Google Shape;268;g17a98375e6d_0_19"/>
          <p:cNvSpPr/>
          <p:nvPr/>
        </p:nvSpPr>
        <p:spPr>
          <a:xfrm>
            <a:off x="6368588" y="422471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過不足額の</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確認</a:t>
            </a:r>
            <a:endParaRPr sz="1653" b="1" i="0" u="none" strike="noStrike" cap="none">
              <a:solidFill>
                <a:schemeClr val="dk2"/>
              </a:solidFill>
              <a:latin typeface="Noto Sans JP"/>
              <a:ea typeface="Noto Sans JP"/>
              <a:cs typeface="Noto Sans JP"/>
              <a:sym typeface="Noto Sans JP"/>
            </a:endParaRPr>
          </a:p>
        </p:txBody>
      </p:sp>
      <p:sp>
        <p:nvSpPr>
          <p:cNvPr id="269" name="Google Shape;269;g17a98375e6d_0_19"/>
          <p:cNvSpPr/>
          <p:nvPr/>
        </p:nvSpPr>
        <p:spPr>
          <a:xfrm>
            <a:off x="1359425" y="4043450"/>
            <a:ext cx="2857500" cy="1407000"/>
          </a:xfrm>
          <a:prstGeom prst="rect">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管理者様へ　　本マニュアルの使い方</a:t>
            </a:r>
            <a:endParaRPr sz="2300" b="1" i="0" u="none" strike="noStrike" cap="none" dirty="0">
              <a:solidFill>
                <a:schemeClr val="dk2"/>
              </a:solidFill>
              <a:latin typeface="MS PGothic"/>
              <a:ea typeface="MS PGothic"/>
              <a:cs typeface="MS PGothic"/>
              <a:sym typeface="MS PGothic"/>
            </a:endParaRPr>
          </a:p>
        </p:txBody>
      </p:sp>
      <p:sp>
        <p:nvSpPr>
          <p:cNvPr id="12" name="Google Shape;86;g1795d77d5bc_0_0"/>
          <p:cNvSpPr txBox="1"/>
          <p:nvPr/>
        </p:nvSpPr>
        <p:spPr>
          <a:xfrm>
            <a:off x="648300" y="1214449"/>
            <a:ext cx="8609400" cy="4578459"/>
          </a:xfrm>
          <a:prstGeom prst="rect">
            <a:avLst/>
          </a:prstGeom>
          <a:noFill/>
          <a:ln>
            <a:noFill/>
          </a:ln>
        </p:spPr>
        <p:txBody>
          <a:bodyPr spcFirstLastPara="1" wrap="square" lIns="84125" tIns="42050" rIns="84125" bIns="42050" anchor="t" anchorCtr="0">
            <a:spAutoFit/>
          </a:bodyPr>
          <a:lstStyle/>
          <a:p>
            <a:pPr lvl="0">
              <a:buSzPts val="1650"/>
            </a:pPr>
            <a:r>
              <a:rPr lang="ja-JP" altLang="en-US" sz="2000" dirty="0">
                <a:solidFill>
                  <a:schemeClr val="dk1"/>
                </a:solidFill>
              </a:rPr>
              <a:t>このマニュアルは、従業員様向けのジョブカン年末調整マニュアルです。</a:t>
            </a:r>
          </a:p>
          <a:p>
            <a:pPr lvl="0">
              <a:buSzPts val="1650"/>
            </a:pPr>
            <a:endParaRPr lang="ja-JP" altLang="en-US" sz="2000" dirty="0">
              <a:solidFill>
                <a:schemeClr val="dk1"/>
              </a:solidFill>
            </a:endParaRPr>
          </a:p>
          <a:p>
            <a:pPr lvl="0">
              <a:buSzPts val="1650"/>
            </a:pPr>
            <a:r>
              <a:rPr lang="ja-JP" altLang="en-US" sz="2000" dirty="0">
                <a:solidFill>
                  <a:schemeClr val="dk1"/>
                </a:solidFill>
              </a:rPr>
              <a:t>操作面の案内だけでなく、事前準備の周知や、</a:t>
            </a:r>
          </a:p>
          <a:p>
            <a:pPr lvl="0">
              <a:buSzPts val="1650"/>
            </a:pPr>
            <a:r>
              <a:rPr lang="ja-JP" altLang="en-US" sz="2000" dirty="0">
                <a:solidFill>
                  <a:schemeClr val="dk1"/>
                </a:solidFill>
              </a:rPr>
              <a:t>よくある問い合わせ内容等についても記載があります。</a:t>
            </a:r>
          </a:p>
          <a:p>
            <a:pPr lvl="0">
              <a:buSzPts val="1650"/>
            </a:pPr>
            <a:endParaRPr lang="ja-JP" altLang="en-US" sz="2000" dirty="0">
              <a:solidFill>
                <a:schemeClr val="dk1"/>
              </a:solidFill>
            </a:endParaRPr>
          </a:p>
          <a:p>
            <a:pPr lvl="0">
              <a:buSzPts val="1650"/>
            </a:pPr>
            <a:r>
              <a:rPr lang="ja-JP" altLang="en-US" sz="2000" dirty="0">
                <a:solidFill>
                  <a:schemeClr val="dk1"/>
                </a:solidFill>
              </a:rPr>
              <a:t>スタンダードな利用方法を想定した説明を記載していますが、</a:t>
            </a:r>
          </a:p>
          <a:p>
            <a:pPr lvl="0">
              <a:buSzPts val="1650"/>
            </a:pPr>
            <a:r>
              <a:rPr lang="ja-JP" altLang="en-US" sz="2000" dirty="0">
                <a:solidFill>
                  <a:schemeClr val="dk1"/>
                </a:solidFill>
              </a:rPr>
              <a:t>ジョブカン年末調整機能の使い方は会社様によって異なりますので、</a:t>
            </a:r>
          </a:p>
          <a:p>
            <a:pPr lvl="0">
              <a:buSzPts val="1650"/>
            </a:pPr>
            <a:r>
              <a:rPr lang="ja-JP" altLang="en-US" sz="2000" dirty="0">
                <a:solidFill>
                  <a:schemeClr val="dk1"/>
                </a:solidFill>
              </a:rPr>
              <a:t>マニュアルも</a:t>
            </a:r>
            <a:r>
              <a:rPr lang="ja-JP" altLang="en-US" sz="2000" dirty="0">
                <a:solidFill>
                  <a:schemeClr val="accent3"/>
                </a:solidFill>
              </a:rPr>
              <a:t>自由に編集しご活用ください</a:t>
            </a:r>
            <a:r>
              <a:rPr lang="ja-JP" altLang="en-US" sz="2000" dirty="0">
                <a:solidFill>
                  <a:schemeClr val="dk1"/>
                </a:solidFill>
              </a:rPr>
              <a:t>。</a:t>
            </a:r>
          </a:p>
          <a:p>
            <a:pPr lvl="0">
              <a:buSzPts val="1650"/>
            </a:pPr>
            <a:endParaRPr lang="ja-JP" altLang="en-US" sz="2000" dirty="0">
              <a:solidFill>
                <a:schemeClr val="dk1"/>
              </a:solidFill>
            </a:endParaRPr>
          </a:p>
          <a:p>
            <a:pPr lvl="0">
              <a:buSzPts val="1650"/>
            </a:pPr>
            <a:r>
              <a:rPr lang="ja-JP" altLang="en-US" sz="2000" dirty="0">
                <a:solidFill>
                  <a:schemeClr val="dk1"/>
                </a:solidFill>
              </a:rPr>
              <a:t>年末調整に関する業務のご負担削減の一助となりますと幸いです。</a:t>
            </a:r>
          </a:p>
          <a:p>
            <a:pPr lvl="0">
              <a:buSzPts val="1650"/>
            </a:pPr>
            <a:endParaRPr lang="ja-JP" altLang="en-US" sz="2000" dirty="0">
              <a:solidFill>
                <a:schemeClr val="dk1"/>
              </a:solidFill>
            </a:endParaRPr>
          </a:p>
          <a:p>
            <a:pPr lvl="0">
              <a:buSzPts val="1650"/>
            </a:pPr>
            <a:endParaRPr lang="ja-JP" altLang="en-US" sz="2400" dirty="0">
              <a:solidFill>
                <a:schemeClr val="dk1"/>
              </a:solidFill>
            </a:endParaRPr>
          </a:p>
          <a:p>
            <a:pPr lvl="0">
              <a:buSzPts val="1650"/>
            </a:pPr>
            <a:endParaRPr lang="ja-JP" altLang="en-US" sz="2400" dirty="0">
              <a:solidFill>
                <a:schemeClr val="dk1"/>
              </a:solidFill>
            </a:endParaRPr>
          </a:p>
          <a:p>
            <a:pPr marL="0" marR="0" lvl="0" indent="0" algn="l" rtl="0">
              <a:lnSpc>
                <a:spcPct val="100000"/>
              </a:lnSpc>
              <a:spcBef>
                <a:spcPts val="0"/>
              </a:spcBef>
              <a:spcAft>
                <a:spcPts val="0"/>
              </a:spcAft>
              <a:buClr>
                <a:srgbClr val="000000"/>
              </a:buClr>
              <a:buSzPts val="2200"/>
              <a:buFont typeface="Arial"/>
              <a:buNone/>
            </a:pPr>
            <a:endParaRPr sz="2400" i="0" u="none" strike="noStrike" cap="none" dirty="0">
              <a:solidFill>
                <a:srgbClr val="666666"/>
              </a:solidFill>
              <a:latin typeface="Noto Sans JP"/>
              <a:ea typeface="Noto Sans JP"/>
              <a:cs typeface="Noto Sans JP"/>
              <a:sym typeface="Noto Sans JP"/>
            </a:endParaRPr>
          </a:p>
        </p:txBody>
      </p:sp>
    </p:spTree>
    <p:extLst>
      <p:ext uri="{BB962C8B-B14F-4D97-AF65-F5344CB8AC3E}">
        <p14:creationId xmlns:p14="http://schemas.microsoft.com/office/powerpoint/2010/main" val="1924162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g13ecc55a8e1_0_383"/>
          <p:cNvPicPr preferRelativeResize="0"/>
          <p:nvPr/>
        </p:nvPicPr>
        <p:blipFill>
          <a:blip r:embed="rId3">
            <a:alphaModFix/>
          </a:blip>
          <a:stretch>
            <a:fillRect/>
          </a:stretch>
        </p:blipFill>
        <p:spPr>
          <a:xfrm>
            <a:off x="565225" y="1286500"/>
            <a:ext cx="8308876" cy="4882563"/>
          </a:xfrm>
          <a:prstGeom prst="rect">
            <a:avLst/>
          </a:prstGeom>
          <a:noFill/>
          <a:ln>
            <a:noFill/>
          </a:ln>
        </p:spPr>
      </p:pic>
      <p:sp>
        <p:nvSpPr>
          <p:cNvPr id="275" name="Google Shape;275;g13ecc55a8e1_0_383"/>
          <p:cNvSpPr/>
          <p:nvPr/>
        </p:nvSpPr>
        <p:spPr>
          <a:xfrm>
            <a:off x="1179675" y="3383000"/>
            <a:ext cx="5194500" cy="279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76" name="Google Shape;276;g13ecc55a8e1_0_383"/>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20</a:t>
            </a:fld>
            <a:endParaRPr/>
          </a:p>
        </p:txBody>
      </p:sp>
      <p:sp>
        <p:nvSpPr>
          <p:cNvPr id="277" name="Google Shape;277;g13ecc55a8e1_0_383"/>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【イメージ】年末調整メール通知画面</a:t>
            </a:r>
            <a:endParaRPr sz="2300" b="1" i="0" u="none" strike="noStrike" cap="none">
              <a:solidFill>
                <a:schemeClr val="dk2"/>
              </a:solidFill>
              <a:latin typeface="Noto Sans JP"/>
              <a:ea typeface="Noto Sans JP"/>
              <a:cs typeface="Noto Sans JP"/>
              <a:sym typeface="Noto Sans JP"/>
            </a:endParaRPr>
          </a:p>
        </p:txBody>
      </p:sp>
      <p:sp>
        <p:nvSpPr>
          <p:cNvPr id="278" name="Google Shape;278;g13ecc55a8e1_0_383"/>
          <p:cNvSpPr/>
          <p:nvPr/>
        </p:nvSpPr>
        <p:spPr>
          <a:xfrm>
            <a:off x="6977800" y="1046125"/>
            <a:ext cx="1983600" cy="36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13ecc55a8e1_0_383"/>
          <p:cNvSpPr/>
          <p:nvPr/>
        </p:nvSpPr>
        <p:spPr>
          <a:xfrm>
            <a:off x="6846700" y="1194700"/>
            <a:ext cx="2027400" cy="365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13ecc55a8e1_0_383"/>
          <p:cNvSpPr/>
          <p:nvPr/>
        </p:nvSpPr>
        <p:spPr>
          <a:xfrm>
            <a:off x="2054600" y="2567100"/>
            <a:ext cx="1520100" cy="1392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13ecc55a8e1_0_383"/>
          <p:cNvSpPr/>
          <p:nvPr/>
        </p:nvSpPr>
        <p:spPr>
          <a:xfrm>
            <a:off x="1856275" y="3457400"/>
            <a:ext cx="4183500" cy="1392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13ecc55a8e1_0_383"/>
          <p:cNvSpPr/>
          <p:nvPr/>
        </p:nvSpPr>
        <p:spPr>
          <a:xfrm>
            <a:off x="1179675" y="3754225"/>
            <a:ext cx="2519400" cy="244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ja-JP" sz="900">
                <a:latin typeface="Calibri"/>
                <a:ea typeface="Calibri"/>
                <a:cs typeface="Calibri"/>
                <a:sym typeface="Calibri"/>
              </a:rPr>
              <a:t>提出期日：2025年12月15日</a:t>
            </a:r>
            <a:endParaRPr sz="90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3ecc55a8e1_0_431"/>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21</a:t>
            </a:fld>
            <a:endParaRPr/>
          </a:p>
        </p:txBody>
      </p:sp>
      <p:sp>
        <p:nvSpPr>
          <p:cNvPr id="288" name="Google Shape;288;g13ecc55a8e1_0_431"/>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【イメージ】URLクリック後の遷移画面</a:t>
            </a:r>
            <a:endParaRPr sz="2300" b="1" i="0" u="none" strike="noStrike" cap="none">
              <a:solidFill>
                <a:schemeClr val="dk2"/>
              </a:solidFill>
              <a:latin typeface="Noto Sans JP"/>
              <a:ea typeface="Noto Sans JP"/>
              <a:cs typeface="Noto Sans JP"/>
              <a:sym typeface="Noto Sans JP"/>
            </a:endParaRPr>
          </a:p>
        </p:txBody>
      </p:sp>
      <p:pic>
        <p:nvPicPr>
          <p:cNvPr id="289" name="Google Shape;289;g13ecc55a8e1_0_431"/>
          <p:cNvPicPr preferRelativeResize="0"/>
          <p:nvPr/>
        </p:nvPicPr>
        <p:blipFill rotWithShape="1">
          <a:blip r:embed="rId3">
            <a:alphaModFix/>
          </a:blip>
          <a:srcRect/>
          <a:stretch/>
        </p:blipFill>
        <p:spPr>
          <a:xfrm>
            <a:off x="2687762" y="946975"/>
            <a:ext cx="4805325" cy="5441725"/>
          </a:xfrm>
          <a:prstGeom prst="rect">
            <a:avLst/>
          </a:prstGeom>
          <a:noFill/>
          <a:ln>
            <a:noFill/>
          </a:ln>
          <a:effectLst>
            <a:outerShdw blurRad="57150" dist="19050" dir="5400000" algn="bl" rotWithShape="0">
              <a:srgbClr val="000000">
                <a:alpha val="49411"/>
              </a:srgbClr>
            </a:outerShdw>
          </a:effectLst>
        </p:spPr>
      </p:pic>
      <p:sp>
        <p:nvSpPr>
          <p:cNvPr id="290" name="Google Shape;290;g13ecc55a8e1_0_431"/>
          <p:cNvSpPr/>
          <p:nvPr/>
        </p:nvSpPr>
        <p:spPr>
          <a:xfrm>
            <a:off x="2784175" y="1090050"/>
            <a:ext cx="4612500" cy="1492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1" name="Google Shape;291;g13ecc55a8e1_0_431"/>
          <p:cNvSpPr/>
          <p:nvPr/>
        </p:nvSpPr>
        <p:spPr>
          <a:xfrm>
            <a:off x="2784175" y="2682900"/>
            <a:ext cx="4612500" cy="3535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37999cec85b_0_24"/>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22</a:t>
            </a:fld>
            <a:endParaRPr/>
          </a:p>
        </p:txBody>
      </p:sp>
      <p:sp>
        <p:nvSpPr>
          <p:cNvPr id="297" name="Google Shape;297;g37999cec85b_0_24"/>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【イメージ】従業員マイページへの依頼通知</a:t>
            </a:r>
            <a:endParaRPr sz="2300" b="1" i="0" u="none" strike="noStrike" cap="none">
              <a:solidFill>
                <a:schemeClr val="dk2"/>
              </a:solidFill>
              <a:latin typeface="Noto Sans JP"/>
              <a:ea typeface="Noto Sans JP"/>
              <a:cs typeface="Noto Sans JP"/>
              <a:sym typeface="Noto Sans JP"/>
            </a:endParaRPr>
          </a:p>
        </p:txBody>
      </p:sp>
      <p:grpSp>
        <p:nvGrpSpPr>
          <p:cNvPr id="298" name="Google Shape;298;g37999cec85b_0_24"/>
          <p:cNvGrpSpPr/>
          <p:nvPr/>
        </p:nvGrpSpPr>
        <p:grpSpPr>
          <a:xfrm>
            <a:off x="621688" y="1508275"/>
            <a:ext cx="8662625" cy="4143974"/>
            <a:chOff x="621688" y="1508275"/>
            <a:chExt cx="8662625" cy="4143974"/>
          </a:xfrm>
        </p:grpSpPr>
        <p:pic>
          <p:nvPicPr>
            <p:cNvPr id="299" name="Google Shape;299;g37999cec85b_0_24"/>
            <p:cNvPicPr preferRelativeResize="0"/>
            <p:nvPr/>
          </p:nvPicPr>
          <p:blipFill>
            <a:blip r:embed="rId3">
              <a:alphaModFix/>
            </a:blip>
            <a:stretch>
              <a:fillRect/>
            </a:stretch>
          </p:blipFill>
          <p:spPr>
            <a:xfrm>
              <a:off x="621688" y="1508275"/>
              <a:ext cx="8662625" cy="4143974"/>
            </a:xfrm>
            <a:prstGeom prst="rect">
              <a:avLst/>
            </a:prstGeom>
            <a:noFill/>
            <a:ln>
              <a:noFill/>
            </a:ln>
          </p:spPr>
        </p:pic>
        <p:sp>
          <p:nvSpPr>
            <p:cNvPr id="300" name="Google Shape;300;g37999cec85b_0_24"/>
            <p:cNvSpPr/>
            <p:nvPr/>
          </p:nvSpPr>
          <p:spPr>
            <a:xfrm>
              <a:off x="4353000" y="3501850"/>
              <a:ext cx="3449100" cy="398700"/>
            </a:xfrm>
            <a:prstGeom prst="rect">
              <a:avLst/>
            </a:prstGeom>
            <a:noFill/>
            <a:ln w="28575" cap="flat" cmpd="sng">
              <a:solidFill>
                <a:srgbClr val="FF0000"/>
              </a:solidFill>
              <a:prstDash val="solid"/>
              <a:round/>
              <a:headEnd type="none" w="sm" len="sm"/>
              <a:tailEnd type="none" w="sm" len="sm"/>
            </a:ln>
          </p:spPr>
          <p:txBody>
            <a:bodyPr spcFirstLastPara="1" wrap="square" lIns="106650" tIns="106650" rIns="106650" bIns="10665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ja-JP" sz="1600"/>
                <a:t>nen</a:t>
              </a:r>
              <a:endParaRPr sz="1600" b="0" i="0" u="none" strike="noStrike" cap="none">
                <a:solidFill>
                  <a:srgbClr val="000000"/>
                </a:solidFill>
                <a:latin typeface="Arial"/>
                <a:ea typeface="Arial"/>
                <a:cs typeface="Arial"/>
                <a:sym typeface="Arial"/>
              </a:endParaRPr>
            </a:p>
          </p:txBody>
        </p:sp>
        <p:sp>
          <p:nvSpPr>
            <p:cNvPr id="301" name="Google Shape;301;g37999cec85b_0_24"/>
            <p:cNvSpPr txBox="1"/>
            <p:nvPr/>
          </p:nvSpPr>
          <p:spPr>
            <a:xfrm>
              <a:off x="4446975" y="3572650"/>
              <a:ext cx="501300" cy="257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sz="600" b="1">
                  <a:solidFill>
                    <a:srgbClr val="9C9C9C"/>
                  </a:solidFill>
                </a:rPr>
                <a:t>10月1日</a:t>
              </a:r>
              <a:endParaRPr sz="600" b="1">
                <a:solidFill>
                  <a:srgbClr val="9C9C9C"/>
                </a:solidFill>
              </a:endParaRPr>
            </a:p>
          </p:txBody>
        </p:sp>
        <p:sp>
          <p:nvSpPr>
            <p:cNvPr id="302" name="Google Shape;302;g37999cec85b_0_24"/>
            <p:cNvSpPr txBox="1"/>
            <p:nvPr/>
          </p:nvSpPr>
          <p:spPr>
            <a:xfrm>
              <a:off x="5042325" y="3572650"/>
              <a:ext cx="2354400" cy="25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JP" sz="700" b="1">
                  <a:solidFill>
                    <a:srgbClr val="595959"/>
                  </a:solidFill>
                </a:rPr>
                <a:t>年末調整の入力依頼があります</a:t>
              </a:r>
              <a:endParaRPr sz="700" b="1">
                <a:solidFill>
                  <a:srgbClr val="595959"/>
                </a:solidFill>
              </a:endParaRPr>
            </a:p>
          </p:txBody>
        </p:sp>
        <p:sp>
          <p:nvSpPr>
            <p:cNvPr id="303" name="Google Shape;303;g37999cec85b_0_24"/>
            <p:cNvSpPr/>
            <p:nvPr/>
          </p:nvSpPr>
          <p:spPr>
            <a:xfrm>
              <a:off x="8513975" y="1532225"/>
              <a:ext cx="208200" cy="81300"/>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94b3380e55_0_89"/>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23</a:t>
            </a:fld>
            <a:endParaRPr/>
          </a:p>
        </p:txBody>
      </p:sp>
      <p:sp>
        <p:nvSpPr>
          <p:cNvPr id="309" name="Google Shape;309;g294b3380e55_0_89"/>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endParaRPr sz="2300" b="1" i="0" u="none" strike="noStrike" cap="none">
              <a:solidFill>
                <a:srgbClr val="666666"/>
              </a:solidFill>
              <a:latin typeface="MS PGothic"/>
              <a:ea typeface="MS PGothic"/>
              <a:cs typeface="MS PGothic"/>
              <a:sym typeface="MS PGothic"/>
            </a:endParaRPr>
          </a:p>
        </p:txBody>
      </p:sp>
      <p:sp>
        <p:nvSpPr>
          <p:cNvPr id="310" name="Google Shape;310;g294b3380e55_0_89"/>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pic>
        <p:nvPicPr>
          <p:cNvPr id="311" name="Google Shape;311;g294b3380e55_0_89"/>
          <p:cNvPicPr preferRelativeResize="0"/>
          <p:nvPr/>
        </p:nvPicPr>
        <p:blipFill rotWithShape="1">
          <a:blip r:embed="rId3">
            <a:alphaModFix/>
          </a:blip>
          <a:srcRect/>
          <a:stretch/>
        </p:blipFill>
        <p:spPr>
          <a:xfrm>
            <a:off x="1212575" y="873875"/>
            <a:ext cx="7565700" cy="2275150"/>
          </a:xfrm>
          <a:prstGeom prst="rect">
            <a:avLst/>
          </a:prstGeom>
          <a:noFill/>
          <a:ln w="9525" cap="flat" cmpd="sng">
            <a:solidFill>
              <a:srgbClr val="CCCCCC"/>
            </a:solidFill>
            <a:prstDash val="solid"/>
            <a:round/>
            <a:headEnd type="none" w="sm" len="sm"/>
            <a:tailEnd type="none" w="sm" len="sm"/>
          </a:ln>
        </p:spPr>
      </p:pic>
      <p:sp>
        <p:nvSpPr>
          <p:cNvPr id="312" name="Google Shape;312;g294b3380e55_0_89"/>
          <p:cNvSpPr/>
          <p:nvPr/>
        </p:nvSpPr>
        <p:spPr>
          <a:xfrm>
            <a:off x="3665625" y="1639275"/>
            <a:ext cx="2871600" cy="245700"/>
          </a:xfrm>
          <a:prstGeom prst="rect">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100">
                <a:solidFill>
                  <a:srgbClr val="FF0000"/>
                </a:solidFill>
              </a:rPr>
              <a:t>提出期日：2025年12月15日 17時</a:t>
            </a:r>
            <a:endParaRPr sz="1100" i="0" u="none" strike="noStrike" cap="none">
              <a:solidFill>
                <a:srgbClr val="FF0000"/>
              </a:solidFill>
            </a:endParaRPr>
          </a:p>
        </p:txBody>
      </p:sp>
      <p:sp>
        <p:nvSpPr>
          <p:cNvPr id="313" name="Google Shape;313;g294b3380e55_0_89"/>
          <p:cNvSpPr/>
          <p:nvPr/>
        </p:nvSpPr>
        <p:spPr>
          <a:xfrm>
            <a:off x="4243475" y="2539500"/>
            <a:ext cx="1710600" cy="160200"/>
          </a:xfrm>
          <a:prstGeom prst="rect">
            <a:avLst/>
          </a:prstGeom>
          <a:solidFill>
            <a:srgbClr val="F1F1F1"/>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850">
                <a:solidFill>
                  <a:srgbClr val="333333"/>
                </a:solidFill>
                <a:highlight>
                  <a:srgbClr val="F1F1F1"/>
                </a:highlight>
                <a:latin typeface="Noto Sans JP"/>
                <a:ea typeface="Noto Sans JP"/>
                <a:cs typeface="Noto Sans JP"/>
                <a:sym typeface="Noto Sans JP"/>
              </a:rPr>
              <a:t>STEP 1 - 3 世帯主情報2/34</a:t>
            </a:r>
            <a:endParaRPr sz="1200" b="0" i="0" u="none" strike="noStrike" cap="none">
              <a:solidFill>
                <a:srgbClr val="000000"/>
              </a:solidFill>
              <a:latin typeface="Calibri"/>
              <a:ea typeface="Calibri"/>
              <a:cs typeface="Calibri"/>
              <a:sym typeface="Calibri"/>
            </a:endParaRPr>
          </a:p>
        </p:txBody>
      </p:sp>
      <p:pic>
        <p:nvPicPr>
          <p:cNvPr id="314" name="Google Shape;314;g294b3380e55_0_89"/>
          <p:cNvPicPr preferRelativeResize="0"/>
          <p:nvPr/>
        </p:nvPicPr>
        <p:blipFill>
          <a:blip r:embed="rId4">
            <a:alphaModFix/>
          </a:blip>
          <a:stretch>
            <a:fillRect/>
          </a:stretch>
        </p:blipFill>
        <p:spPr>
          <a:xfrm>
            <a:off x="1266825" y="3355246"/>
            <a:ext cx="2015435" cy="3283650"/>
          </a:xfrm>
          <a:prstGeom prst="rect">
            <a:avLst/>
          </a:prstGeom>
          <a:noFill/>
          <a:ln w="19050" cap="flat" cmpd="sng">
            <a:solidFill>
              <a:srgbClr val="FF0000"/>
            </a:solidFill>
            <a:prstDash val="solid"/>
            <a:round/>
            <a:headEnd type="none" w="sm" len="sm"/>
            <a:tailEnd type="none" w="sm" len="sm"/>
          </a:ln>
        </p:spPr>
      </p:pic>
      <p:pic>
        <p:nvPicPr>
          <p:cNvPr id="315" name="Google Shape;315;g294b3380e55_0_89"/>
          <p:cNvPicPr preferRelativeResize="0"/>
          <p:nvPr/>
        </p:nvPicPr>
        <p:blipFill rotWithShape="1">
          <a:blip r:embed="rId5">
            <a:alphaModFix/>
          </a:blip>
          <a:srcRect b="22263"/>
          <a:stretch/>
        </p:blipFill>
        <p:spPr>
          <a:xfrm>
            <a:off x="3793975" y="3355250"/>
            <a:ext cx="4984301" cy="3283650"/>
          </a:xfrm>
          <a:prstGeom prst="rect">
            <a:avLst/>
          </a:prstGeom>
          <a:noFill/>
          <a:ln w="19050" cap="flat" cmpd="sng">
            <a:solidFill>
              <a:srgbClr val="FF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94b3380e55_0_61"/>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24</a:t>
            </a:fld>
            <a:endParaRPr/>
          </a:p>
        </p:txBody>
      </p:sp>
      <p:sp>
        <p:nvSpPr>
          <p:cNvPr id="321" name="Google Shape;321;g294b3380e55_0_61"/>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年末調整のアンケート回答の設問</a:t>
            </a:r>
            <a:endParaRPr sz="2300" b="1" i="0" u="none" strike="noStrike" cap="none">
              <a:solidFill>
                <a:srgbClr val="666666"/>
              </a:solidFill>
              <a:latin typeface="Noto Sans JP"/>
              <a:ea typeface="Noto Sans JP"/>
              <a:cs typeface="Noto Sans JP"/>
              <a:sym typeface="Noto Sans JP"/>
            </a:endParaRPr>
          </a:p>
        </p:txBody>
      </p:sp>
      <p:sp>
        <p:nvSpPr>
          <p:cNvPr id="322" name="Google Shape;322;g294b3380e55_0_61"/>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・STEP1　</a:t>
            </a:r>
            <a:r>
              <a:rPr lang="ja-JP" sz="2600">
                <a:solidFill>
                  <a:srgbClr val="666666"/>
                </a:solidFill>
                <a:latin typeface="Noto Sans JP"/>
                <a:ea typeface="Noto Sans JP"/>
                <a:cs typeface="Noto Sans JP"/>
                <a:sym typeface="Noto Sans JP"/>
              </a:rPr>
              <a:t>今年の本人情報</a:t>
            </a:r>
            <a:r>
              <a:rPr lang="ja-JP" sz="2600" i="0" u="none" strike="noStrike" cap="none">
                <a:solidFill>
                  <a:srgbClr val="666666"/>
                </a:solidFill>
                <a:latin typeface="Noto Sans JP"/>
                <a:ea typeface="Noto Sans JP"/>
                <a:cs typeface="Noto Sans JP"/>
                <a:sym typeface="Noto Sans JP"/>
              </a:rPr>
              <a:t>チェック</a:t>
            </a:r>
            <a:endParaRPr sz="2600" i="0" u="none" strike="noStrike" cap="none">
              <a:solidFill>
                <a:srgbClr val="666666"/>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・STEP2　</a:t>
            </a:r>
            <a:r>
              <a:rPr lang="ja-JP" sz="2600">
                <a:solidFill>
                  <a:srgbClr val="666666"/>
                </a:solidFill>
                <a:latin typeface="Noto Sans JP"/>
                <a:ea typeface="Noto Sans JP"/>
                <a:cs typeface="Noto Sans JP"/>
                <a:sym typeface="Noto Sans JP"/>
              </a:rPr>
              <a:t>今年の配偶者・扶養親族情報</a:t>
            </a:r>
            <a:r>
              <a:rPr lang="ja-JP" sz="2600" i="0" u="none" strike="noStrike" cap="none">
                <a:solidFill>
                  <a:srgbClr val="666666"/>
                </a:solidFill>
                <a:latin typeface="Noto Sans JP"/>
                <a:ea typeface="Noto Sans JP"/>
                <a:cs typeface="Noto Sans JP"/>
                <a:sym typeface="Noto Sans JP"/>
              </a:rPr>
              <a:t>チェック</a:t>
            </a:r>
            <a:endParaRPr sz="2600" i="0" u="none" strike="noStrike" cap="none">
              <a:solidFill>
                <a:srgbClr val="666666"/>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・STEP3　</a:t>
            </a:r>
            <a:r>
              <a:rPr lang="ja-JP" sz="2600">
                <a:solidFill>
                  <a:srgbClr val="666666"/>
                </a:solidFill>
                <a:latin typeface="Noto Sans JP"/>
                <a:ea typeface="Noto Sans JP"/>
                <a:cs typeface="Noto Sans JP"/>
                <a:sym typeface="Noto Sans JP"/>
              </a:rPr>
              <a:t>今年の年末調整該当者</a:t>
            </a:r>
            <a:r>
              <a:rPr lang="ja-JP" sz="2600" i="0" u="none" strike="noStrike" cap="none">
                <a:solidFill>
                  <a:srgbClr val="666666"/>
                </a:solidFill>
                <a:latin typeface="Noto Sans JP"/>
                <a:ea typeface="Noto Sans JP"/>
                <a:cs typeface="Noto Sans JP"/>
                <a:sym typeface="Noto Sans JP"/>
              </a:rPr>
              <a:t>チェック</a:t>
            </a:r>
            <a:endParaRPr sz="2600" i="0" u="none" strike="noStrike" cap="none">
              <a:solidFill>
                <a:srgbClr val="666666"/>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・STEP4　保険・ローンチェック</a:t>
            </a:r>
            <a:endParaRPr sz="2600">
              <a:solidFill>
                <a:srgbClr val="666666"/>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666666"/>
                </a:solidFill>
                <a:latin typeface="Noto Sans JP"/>
                <a:ea typeface="Noto Sans JP"/>
                <a:cs typeface="Noto Sans JP"/>
                <a:sym typeface="Noto Sans JP"/>
              </a:rPr>
              <a:t>・STEP5　来年の本人情報チェック</a:t>
            </a:r>
            <a:endParaRPr sz="2600">
              <a:solidFill>
                <a:srgbClr val="666666"/>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666666"/>
                </a:solidFill>
                <a:latin typeface="Noto Sans JP"/>
                <a:ea typeface="Noto Sans JP"/>
                <a:cs typeface="Noto Sans JP"/>
                <a:sym typeface="Noto Sans JP"/>
              </a:rPr>
              <a:t>・STEP6　今年の配偶者・扶養親族情報チェック</a:t>
            </a:r>
            <a:endParaRPr sz="2600">
              <a:solidFill>
                <a:srgbClr val="666666"/>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666666"/>
                </a:solidFill>
                <a:latin typeface="Noto Sans JP"/>
                <a:ea typeface="Noto Sans JP"/>
                <a:cs typeface="Noto Sans JP"/>
                <a:sym typeface="Noto Sans JP"/>
              </a:rPr>
              <a:t>・STEP7　来年の年末調整該当者チェック</a:t>
            </a:r>
            <a:endParaRPr sz="2600">
              <a:solidFill>
                <a:srgbClr val="666666"/>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a:t>
            </a:r>
            <a:r>
              <a:rPr lang="ja-JP" sz="2600">
                <a:solidFill>
                  <a:srgbClr val="666666"/>
                </a:solidFill>
                <a:latin typeface="Noto Sans JP"/>
                <a:ea typeface="Noto Sans JP"/>
                <a:cs typeface="Noto Sans JP"/>
                <a:sym typeface="Noto Sans JP"/>
              </a:rPr>
              <a:t>8</a:t>
            </a:r>
            <a:r>
              <a:rPr lang="ja-JP" sz="2600" i="0" u="none" strike="noStrike" cap="none">
                <a:solidFill>
                  <a:srgbClr val="666666"/>
                </a:solidFill>
                <a:latin typeface="Noto Sans JP"/>
                <a:ea typeface="Noto Sans JP"/>
                <a:cs typeface="Noto Sans JP"/>
                <a:sym typeface="Noto Sans JP"/>
              </a:rPr>
              <a:t>　添付ファイルチェック</a:t>
            </a:r>
            <a:endParaRPr sz="2600" i="0" u="none" strike="noStrike" cap="none">
              <a:solidFill>
                <a:srgbClr val="666666"/>
              </a:solidFill>
              <a:latin typeface="Noto Sans JP"/>
              <a:ea typeface="Noto Sans JP"/>
              <a:cs typeface="Noto Sans JP"/>
              <a:sym typeface="Noto Sans J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94b3380e55_0_0"/>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・STEP1　</a:t>
            </a:r>
            <a:r>
              <a:rPr lang="ja-JP" sz="2600">
                <a:solidFill>
                  <a:srgbClr val="666666"/>
                </a:solidFill>
                <a:latin typeface="Noto Sans JP"/>
                <a:ea typeface="Noto Sans JP"/>
                <a:cs typeface="Noto Sans JP"/>
                <a:sym typeface="Noto Sans JP"/>
              </a:rPr>
              <a:t>今年の本人情報</a:t>
            </a:r>
            <a:r>
              <a:rPr lang="ja-JP" sz="2600" i="0" u="none" strike="noStrike" cap="none">
                <a:solidFill>
                  <a:srgbClr val="666666"/>
                </a:solidFill>
                <a:latin typeface="Noto Sans JP"/>
                <a:ea typeface="Noto Sans JP"/>
                <a:cs typeface="Noto Sans JP"/>
                <a:sym typeface="Noto Sans JP"/>
              </a:rPr>
              <a:t>チェック</a:t>
            </a:r>
            <a:endParaRPr sz="2600" i="0" u="none" strike="noStrike" cap="none">
              <a:solidFill>
                <a:srgbClr val="666666"/>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・STEP2　</a:t>
            </a:r>
            <a:r>
              <a:rPr lang="ja-JP" sz="2600">
                <a:solidFill>
                  <a:srgbClr val="D9D9D9"/>
                </a:solidFill>
                <a:latin typeface="Noto Sans JP"/>
                <a:ea typeface="Noto Sans JP"/>
                <a:cs typeface="Noto Sans JP"/>
                <a:sym typeface="Noto Sans JP"/>
              </a:rPr>
              <a:t>今年の配偶者・扶養親族情報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・STEP3　</a:t>
            </a:r>
            <a:r>
              <a:rPr lang="ja-JP" sz="2600">
                <a:solidFill>
                  <a:srgbClr val="D9D9D9"/>
                </a:solidFill>
                <a:latin typeface="Noto Sans JP"/>
                <a:ea typeface="Noto Sans JP"/>
                <a:cs typeface="Noto Sans JP"/>
                <a:sym typeface="Noto Sans JP"/>
              </a:rPr>
              <a:t>今年の年末調整該当者</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・STEP4　保険・ローンチェック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・STEP5　来年の本人情報チェック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・STEP6　今年の配偶者・扶養親族情報チェック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・STEP7　来年の年末調整該当者チェック</a:t>
            </a:r>
            <a:endParaRPr sz="2600">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a:t>
            </a:r>
            <a:r>
              <a:rPr lang="ja-JP" sz="2600">
                <a:solidFill>
                  <a:srgbClr val="D9D9D9"/>
                </a:solidFill>
                <a:latin typeface="Noto Sans JP"/>
                <a:ea typeface="Noto Sans JP"/>
                <a:cs typeface="Noto Sans JP"/>
                <a:sym typeface="Noto Sans JP"/>
              </a:rPr>
              <a:t>8</a:t>
            </a:r>
            <a:r>
              <a:rPr lang="ja-JP" sz="2600" i="0" u="none" strike="noStrike" cap="none">
                <a:solidFill>
                  <a:srgbClr val="D9D9D9"/>
                </a:solidFill>
                <a:latin typeface="Noto Sans JP"/>
                <a:ea typeface="Noto Sans JP"/>
                <a:cs typeface="Noto Sans JP"/>
                <a:sym typeface="Noto Sans JP"/>
              </a:rPr>
              <a:t>　添付ファイルチェック</a:t>
            </a:r>
            <a:endParaRPr sz="2600" i="0" u="none" strike="noStrike" cap="none">
              <a:solidFill>
                <a:srgbClr val="D9D9D9"/>
              </a:solidFill>
              <a:latin typeface="Noto Sans JP"/>
              <a:ea typeface="Noto Sans JP"/>
              <a:cs typeface="Noto Sans JP"/>
              <a:sym typeface="Noto Sans JP"/>
            </a:endParaRPr>
          </a:p>
        </p:txBody>
      </p:sp>
      <p:sp>
        <p:nvSpPr>
          <p:cNvPr id="328" name="Google Shape;328;g294b3380e55_0_0"/>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25</a:t>
            </a:fld>
            <a:endParaRPr/>
          </a:p>
        </p:txBody>
      </p:sp>
      <p:sp>
        <p:nvSpPr>
          <p:cNvPr id="329" name="Google Shape;329;g294b3380e55_0_0"/>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30" name="Google Shape;330;g294b3380e55_0_0"/>
          <p:cNvSpPr/>
          <p:nvPr/>
        </p:nvSpPr>
        <p:spPr>
          <a:xfrm>
            <a:off x="5650550" y="1779950"/>
            <a:ext cx="3901200" cy="3104700"/>
          </a:xfrm>
          <a:prstGeom prst="wedgeRectCallout">
            <a:avLst>
              <a:gd name="adj1" fmla="val -67745"/>
              <a:gd name="adj2" fmla="val -54276"/>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2500"/>
              <a:buFont typeface="Arial"/>
              <a:buNone/>
            </a:pPr>
            <a:r>
              <a:rPr lang="ja-JP" sz="2100" i="0" u="none" strike="noStrike" cap="none" dirty="0">
                <a:solidFill>
                  <a:srgbClr val="666666"/>
                </a:solidFill>
                <a:latin typeface="Noto Sans JP"/>
                <a:ea typeface="Noto Sans JP"/>
                <a:cs typeface="Noto Sans JP"/>
                <a:sym typeface="Noto Sans JP"/>
              </a:rPr>
              <a:t>　STEP1-1　年末調整開始</a:t>
            </a:r>
            <a:endParaRPr sz="21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chemeClr val="dk1"/>
              </a:buClr>
              <a:buSzPts val="2500"/>
              <a:buFont typeface="Arial"/>
              <a:buNone/>
            </a:pPr>
            <a:r>
              <a:rPr lang="ja-JP" sz="2100" i="0" u="none" strike="noStrike" cap="none" dirty="0">
                <a:solidFill>
                  <a:srgbClr val="666666"/>
                </a:solidFill>
                <a:latin typeface="Noto Sans JP"/>
                <a:ea typeface="Noto Sans JP"/>
                <a:cs typeface="Noto Sans JP"/>
                <a:sym typeface="Noto Sans JP"/>
              </a:rPr>
              <a:t>　STEP1-2　</a:t>
            </a:r>
            <a:r>
              <a:rPr lang="ja-JP" sz="2100" dirty="0">
                <a:solidFill>
                  <a:srgbClr val="666666"/>
                </a:solidFill>
                <a:latin typeface="Noto Sans JP"/>
                <a:ea typeface="Noto Sans JP"/>
                <a:cs typeface="Noto Sans JP"/>
                <a:sym typeface="Noto Sans JP"/>
              </a:rPr>
              <a:t>本人の基本情報</a:t>
            </a:r>
            <a:endParaRPr sz="2100"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chemeClr val="dk1"/>
              </a:buClr>
              <a:buSzPts val="2500"/>
              <a:buFont typeface="Arial"/>
              <a:buNone/>
            </a:pPr>
            <a:r>
              <a:rPr lang="ja-JP" sz="2100" dirty="0">
                <a:solidFill>
                  <a:srgbClr val="666666"/>
                </a:solidFill>
                <a:latin typeface="Noto Sans JP"/>
                <a:ea typeface="Noto Sans JP"/>
                <a:cs typeface="Noto Sans JP"/>
                <a:sym typeface="Noto Sans JP"/>
              </a:rPr>
              <a:t>　STEP1-3　世帯主情報</a:t>
            </a:r>
            <a:endParaRPr sz="2100"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chemeClr val="dk1"/>
              </a:buClr>
              <a:buSzPts val="2500"/>
              <a:buFont typeface="Arial"/>
              <a:buNone/>
            </a:pPr>
            <a:r>
              <a:rPr lang="ja-JP" sz="2100" i="0" u="none" strike="noStrike" cap="none" dirty="0">
                <a:solidFill>
                  <a:srgbClr val="666666"/>
                </a:solidFill>
                <a:latin typeface="Noto Sans JP"/>
                <a:ea typeface="Noto Sans JP"/>
                <a:cs typeface="Noto Sans JP"/>
                <a:sym typeface="Noto Sans JP"/>
              </a:rPr>
              <a:t>　STEP1-</a:t>
            </a:r>
            <a:r>
              <a:rPr lang="ja-JP" sz="2100" dirty="0">
                <a:solidFill>
                  <a:srgbClr val="666666"/>
                </a:solidFill>
                <a:latin typeface="Noto Sans JP"/>
                <a:ea typeface="Noto Sans JP"/>
                <a:cs typeface="Noto Sans JP"/>
                <a:sym typeface="Noto Sans JP"/>
              </a:rPr>
              <a:t>4</a:t>
            </a:r>
            <a:r>
              <a:rPr lang="ja-JP" sz="2100" i="0" u="none" strike="noStrike" cap="none" dirty="0">
                <a:solidFill>
                  <a:srgbClr val="666666"/>
                </a:solidFill>
                <a:latin typeface="Noto Sans JP"/>
                <a:ea typeface="Noto Sans JP"/>
                <a:cs typeface="Noto Sans JP"/>
                <a:sym typeface="Noto Sans JP"/>
              </a:rPr>
              <a:t>　</a:t>
            </a:r>
            <a:r>
              <a:rPr lang="ja-JP" sz="2100" dirty="0">
                <a:solidFill>
                  <a:srgbClr val="666666"/>
                </a:solidFill>
                <a:latin typeface="Noto Sans JP"/>
                <a:ea typeface="Noto Sans JP"/>
                <a:cs typeface="Noto Sans JP"/>
                <a:sym typeface="Noto Sans JP"/>
              </a:rPr>
              <a:t>前職情報</a:t>
            </a:r>
            <a:endParaRPr sz="21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chemeClr val="dk1"/>
              </a:buClr>
              <a:buSzPts val="2500"/>
              <a:buFont typeface="Arial"/>
              <a:buNone/>
            </a:pPr>
            <a:r>
              <a:rPr lang="ja-JP" sz="2100" i="0" u="none" strike="noStrike" cap="none" dirty="0">
                <a:solidFill>
                  <a:srgbClr val="666666"/>
                </a:solidFill>
                <a:latin typeface="Noto Sans JP"/>
                <a:ea typeface="Noto Sans JP"/>
                <a:cs typeface="Noto Sans JP"/>
                <a:sym typeface="Noto Sans JP"/>
              </a:rPr>
              <a:t>　STEP1-</a:t>
            </a:r>
            <a:r>
              <a:rPr lang="ja-JP" sz="2100" dirty="0">
                <a:solidFill>
                  <a:srgbClr val="666666"/>
                </a:solidFill>
                <a:latin typeface="Noto Sans JP"/>
                <a:ea typeface="Noto Sans JP"/>
                <a:cs typeface="Noto Sans JP"/>
                <a:sym typeface="Noto Sans JP"/>
              </a:rPr>
              <a:t>5</a:t>
            </a:r>
            <a:r>
              <a:rPr lang="ja-JP" sz="2100" i="0" u="none" strike="noStrike" cap="none" dirty="0">
                <a:solidFill>
                  <a:srgbClr val="666666"/>
                </a:solidFill>
                <a:latin typeface="Noto Sans JP"/>
                <a:ea typeface="Noto Sans JP"/>
                <a:cs typeface="Noto Sans JP"/>
                <a:sym typeface="Noto Sans JP"/>
              </a:rPr>
              <a:t>　</a:t>
            </a:r>
            <a:r>
              <a:rPr lang="ja-JP" sz="2100" dirty="0">
                <a:solidFill>
                  <a:srgbClr val="666666"/>
                </a:solidFill>
                <a:latin typeface="Noto Sans JP"/>
                <a:ea typeface="Noto Sans JP"/>
                <a:cs typeface="Noto Sans JP"/>
                <a:sym typeface="Noto Sans JP"/>
              </a:rPr>
              <a:t>収入・所得の金額</a:t>
            </a:r>
            <a:endParaRPr sz="21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chemeClr val="dk1"/>
              </a:buClr>
              <a:buSzPts val="2500"/>
              <a:buFont typeface="Arial"/>
              <a:buNone/>
            </a:pPr>
            <a:r>
              <a:rPr lang="ja-JP" sz="2100" i="0" u="none" strike="noStrike" cap="none" dirty="0">
                <a:solidFill>
                  <a:srgbClr val="666666"/>
                </a:solidFill>
                <a:latin typeface="Noto Sans JP"/>
                <a:ea typeface="Noto Sans JP"/>
                <a:cs typeface="Noto Sans JP"/>
                <a:sym typeface="Noto Sans JP"/>
              </a:rPr>
              <a:t>　STEP1-</a:t>
            </a:r>
            <a:r>
              <a:rPr lang="ja-JP" sz="2100" dirty="0">
                <a:solidFill>
                  <a:srgbClr val="666666"/>
                </a:solidFill>
                <a:latin typeface="Noto Sans JP"/>
                <a:ea typeface="Noto Sans JP"/>
                <a:cs typeface="Noto Sans JP"/>
                <a:sym typeface="Noto Sans JP"/>
              </a:rPr>
              <a:t>6</a:t>
            </a:r>
            <a:r>
              <a:rPr lang="ja-JP" sz="2100" i="0" u="none" strike="noStrike" cap="none" dirty="0">
                <a:solidFill>
                  <a:srgbClr val="666666"/>
                </a:solidFill>
                <a:latin typeface="Noto Sans JP"/>
                <a:ea typeface="Noto Sans JP"/>
                <a:cs typeface="Noto Sans JP"/>
                <a:sym typeface="Noto Sans JP"/>
              </a:rPr>
              <a:t>　</a:t>
            </a:r>
            <a:r>
              <a:rPr lang="ja-JP" sz="2100" dirty="0">
                <a:solidFill>
                  <a:srgbClr val="666666"/>
                </a:solidFill>
                <a:latin typeface="Noto Sans JP"/>
                <a:ea typeface="Noto Sans JP"/>
                <a:cs typeface="Noto Sans JP"/>
                <a:sym typeface="Noto Sans JP"/>
              </a:rPr>
              <a:t>収入・所得の金額</a:t>
            </a:r>
            <a:endParaRPr sz="2100" dirty="0">
              <a:solidFill>
                <a:srgbClr val="666666"/>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2500"/>
              <a:buFont typeface="Arial"/>
              <a:buNone/>
            </a:pPr>
            <a:r>
              <a:rPr lang="ja-JP" sz="2100" dirty="0">
                <a:solidFill>
                  <a:srgbClr val="666666"/>
                </a:solidFill>
                <a:latin typeface="Noto Sans JP"/>
                <a:ea typeface="Noto Sans JP"/>
                <a:cs typeface="Noto Sans JP"/>
                <a:sym typeface="Noto Sans JP"/>
              </a:rPr>
              <a:t>　STEP1-7　勤労学生情報</a:t>
            </a:r>
            <a:endParaRPr sz="2100" dirty="0">
              <a:solidFill>
                <a:srgbClr val="666666"/>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2500"/>
              <a:buFont typeface="Arial"/>
              <a:buNone/>
            </a:pPr>
            <a:r>
              <a:rPr lang="ja-JP" sz="2100" dirty="0">
                <a:solidFill>
                  <a:srgbClr val="666666"/>
                </a:solidFill>
                <a:latin typeface="Noto Sans JP"/>
                <a:ea typeface="Noto Sans JP"/>
                <a:cs typeface="Noto Sans JP"/>
                <a:sym typeface="Noto Sans JP"/>
              </a:rPr>
              <a:t>　STEP1-8　障害者情報</a:t>
            </a:r>
            <a:endParaRPr dirty="0">
              <a:latin typeface="Noto Sans JP"/>
              <a:ea typeface="Noto Sans JP"/>
              <a:cs typeface="Noto Sans JP"/>
              <a:sym typeface="Noto Sans J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294b3380e55_0_53"/>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・STEP1　</a:t>
            </a:r>
            <a:r>
              <a:rPr lang="ja-JP" sz="2600">
                <a:solidFill>
                  <a:srgbClr val="D9D9D9"/>
                </a:solidFill>
                <a:latin typeface="Noto Sans JP"/>
                <a:ea typeface="Noto Sans JP"/>
                <a:cs typeface="Noto Sans JP"/>
                <a:sym typeface="Noto Sans JP"/>
              </a:rPr>
              <a:t>今年の本人情報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・STEP2　</a:t>
            </a:r>
            <a:r>
              <a:rPr lang="ja-JP" sz="2600">
                <a:solidFill>
                  <a:srgbClr val="666666"/>
                </a:solidFill>
                <a:latin typeface="Noto Sans JP"/>
                <a:ea typeface="Noto Sans JP"/>
                <a:cs typeface="Noto Sans JP"/>
                <a:sym typeface="Noto Sans JP"/>
              </a:rPr>
              <a:t>今年の配偶者・扶養親族情報</a:t>
            </a:r>
            <a:r>
              <a:rPr lang="ja-JP" sz="2600" i="0" u="none" strike="noStrike" cap="none">
                <a:solidFill>
                  <a:srgbClr val="666666"/>
                </a:solidFill>
                <a:latin typeface="Noto Sans JP"/>
                <a:ea typeface="Noto Sans JP"/>
                <a:cs typeface="Noto Sans JP"/>
                <a:sym typeface="Noto Sans JP"/>
              </a:rPr>
              <a:t>チェック</a:t>
            </a:r>
            <a:endParaRPr sz="2600" i="0" u="none" strike="noStrike" cap="none">
              <a:solidFill>
                <a:srgbClr val="666666"/>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・STEP3　</a:t>
            </a:r>
            <a:r>
              <a:rPr lang="ja-JP" sz="2600">
                <a:solidFill>
                  <a:srgbClr val="D9D9D9"/>
                </a:solidFill>
                <a:latin typeface="Noto Sans JP"/>
                <a:ea typeface="Noto Sans JP"/>
                <a:cs typeface="Noto Sans JP"/>
                <a:sym typeface="Noto Sans JP"/>
              </a:rPr>
              <a:t>今年の年末調整該当者</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・STEP4　保険・ローンチェック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・STEP5　来年の本人情報チェック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・STEP6　今年の配偶者・扶養親族情報チェック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・STEP7　来年の年末調整該当者チェック</a:t>
            </a:r>
            <a:endParaRPr sz="2600">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a:t>
            </a:r>
            <a:r>
              <a:rPr lang="ja-JP" sz="2600">
                <a:solidFill>
                  <a:srgbClr val="D9D9D9"/>
                </a:solidFill>
                <a:latin typeface="Noto Sans JP"/>
                <a:ea typeface="Noto Sans JP"/>
                <a:cs typeface="Noto Sans JP"/>
                <a:sym typeface="Noto Sans JP"/>
              </a:rPr>
              <a:t>8</a:t>
            </a:r>
            <a:r>
              <a:rPr lang="ja-JP" sz="2600" i="0" u="none" strike="noStrike" cap="none">
                <a:solidFill>
                  <a:srgbClr val="D9D9D9"/>
                </a:solidFill>
                <a:latin typeface="Noto Sans JP"/>
                <a:ea typeface="Noto Sans JP"/>
                <a:cs typeface="Noto Sans JP"/>
                <a:sym typeface="Noto Sans JP"/>
              </a:rPr>
              <a:t>　添付ファイルチェック</a:t>
            </a:r>
            <a:endParaRPr sz="2600" i="0" u="none" strike="noStrike" cap="none">
              <a:solidFill>
                <a:srgbClr val="D9D9D9"/>
              </a:solidFill>
              <a:latin typeface="Noto Sans JP"/>
              <a:ea typeface="Noto Sans JP"/>
              <a:cs typeface="Noto Sans JP"/>
              <a:sym typeface="Noto Sans JP"/>
            </a:endParaRPr>
          </a:p>
        </p:txBody>
      </p:sp>
      <p:sp>
        <p:nvSpPr>
          <p:cNvPr id="336" name="Google Shape;336;g294b3380e55_0_53"/>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26</a:t>
            </a:fld>
            <a:endParaRPr/>
          </a:p>
        </p:txBody>
      </p:sp>
      <p:sp>
        <p:nvSpPr>
          <p:cNvPr id="337" name="Google Shape;337;g294b3380e55_0_53"/>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38" name="Google Shape;338;g294b3380e55_0_53"/>
          <p:cNvSpPr/>
          <p:nvPr/>
        </p:nvSpPr>
        <p:spPr>
          <a:xfrm>
            <a:off x="5669750" y="2402875"/>
            <a:ext cx="4023900" cy="1281900"/>
          </a:xfrm>
          <a:prstGeom prst="wedgeRectCallout">
            <a:avLst>
              <a:gd name="adj1" fmla="val -58595"/>
              <a:gd name="adj2" fmla="val -50388"/>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100"/>
              <a:buFont typeface="Arial"/>
              <a:buNone/>
            </a:pPr>
            <a:r>
              <a:rPr lang="ja-JP" sz="2100" i="0" u="none" strike="noStrike" cap="none" dirty="0">
                <a:solidFill>
                  <a:srgbClr val="666666"/>
                </a:solidFill>
                <a:latin typeface="Noto Sans JP"/>
                <a:ea typeface="Noto Sans JP"/>
                <a:cs typeface="Noto Sans JP"/>
                <a:sym typeface="Noto Sans JP"/>
              </a:rPr>
              <a:t>　STEP2-1　</a:t>
            </a:r>
            <a:r>
              <a:rPr lang="ja-JP" sz="2100" dirty="0">
                <a:solidFill>
                  <a:srgbClr val="666666"/>
                </a:solidFill>
                <a:latin typeface="Noto Sans JP"/>
                <a:ea typeface="Noto Sans JP"/>
                <a:cs typeface="Noto Sans JP"/>
                <a:sym typeface="Noto Sans JP"/>
              </a:rPr>
              <a:t>配偶者の有無</a:t>
            </a:r>
            <a:endParaRPr sz="21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chemeClr val="dk1"/>
              </a:buClr>
              <a:buSzPts val="1100"/>
              <a:buFont typeface="Arial"/>
              <a:buNone/>
            </a:pPr>
            <a:r>
              <a:rPr lang="ja-JP" sz="2100" i="0" u="none" strike="noStrike" cap="none" dirty="0">
                <a:solidFill>
                  <a:srgbClr val="666666"/>
                </a:solidFill>
                <a:latin typeface="Noto Sans JP"/>
                <a:ea typeface="Noto Sans JP"/>
                <a:cs typeface="Noto Sans JP"/>
                <a:sym typeface="Noto Sans JP"/>
              </a:rPr>
              <a:t>　STEP2-2　</a:t>
            </a:r>
            <a:r>
              <a:rPr lang="ja-JP" sz="2100" dirty="0">
                <a:solidFill>
                  <a:srgbClr val="666666"/>
                </a:solidFill>
                <a:latin typeface="Noto Sans JP"/>
                <a:ea typeface="Noto Sans JP"/>
                <a:cs typeface="Noto Sans JP"/>
                <a:sym typeface="Noto Sans JP"/>
              </a:rPr>
              <a:t>配偶者情報</a:t>
            </a:r>
            <a:endParaRPr sz="21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chemeClr val="dk1"/>
              </a:buClr>
              <a:buSzPts val="1100"/>
              <a:buFont typeface="Arial"/>
              <a:buNone/>
            </a:pPr>
            <a:r>
              <a:rPr lang="ja-JP" sz="2100" i="0" u="none" strike="noStrike" cap="none" dirty="0">
                <a:solidFill>
                  <a:srgbClr val="666666"/>
                </a:solidFill>
                <a:latin typeface="Noto Sans JP"/>
                <a:ea typeface="Noto Sans JP"/>
                <a:cs typeface="Noto Sans JP"/>
                <a:sym typeface="Noto Sans JP"/>
              </a:rPr>
              <a:t>　STEP2-3　</a:t>
            </a:r>
            <a:r>
              <a:rPr lang="ja-JP" sz="2100" dirty="0">
                <a:solidFill>
                  <a:srgbClr val="666666"/>
                </a:solidFill>
                <a:latin typeface="Noto Sans JP"/>
                <a:ea typeface="Noto Sans JP"/>
                <a:cs typeface="Noto Sans JP"/>
                <a:sym typeface="Noto Sans JP"/>
              </a:rPr>
              <a:t>扶養親族</a:t>
            </a:r>
            <a:r>
              <a:rPr lang="ja-JP" sz="2100" i="0" u="none" strike="noStrike" cap="none" dirty="0">
                <a:solidFill>
                  <a:srgbClr val="666666"/>
                </a:solidFill>
                <a:latin typeface="Noto Sans JP"/>
                <a:ea typeface="Noto Sans JP"/>
                <a:cs typeface="Noto Sans JP"/>
                <a:sym typeface="Noto Sans JP"/>
              </a:rPr>
              <a:t>情報</a:t>
            </a:r>
            <a:endParaRPr sz="21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200"/>
              <a:buFont typeface="Arial"/>
              <a:buNone/>
            </a:pPr>
            <a:endParaRPr sz="1200" i="0" u="none" strike="noStrike" cap="none" dirty="0">
              <a:solidFill>
                <a:srgbClr val="000000"/>
              </a:solidFill>
              <a:latin typeface="Noto Sans JP"/>
              <a:ea typeface="Noto Sans JP"/>
              <a:cs typeface="Noto Sans JP"/>
              <a:sym typeface="Noto Sans J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94b3380e55_0_68"/>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・STEP1　</a:t>
            </a:r>
            <a:r>
              <a:rPr lang="ja-JP" sz="2600">
                <a:solidFill>
                  <a:srgbClr val="D9D9D9"/>
                </a:solidFill>
                <a:latin typeface="Noto Sans JP"/>
                <a:ea typeface="Noto Sans JP"/>
                <a:cs typeface="Noto Sans JP"/>
                <a:sym typeface="Noto Sans JP"/>
              </a:rPr>
              <a:t>今年の本人情報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・STEP2　</a:t>
            </a:r>
            <a:r>
              <a:rPr lang="ja-JP" sz="2600">
                <a:solidFill>
                  <a:srgbClr val="D9D9D9"/>
                </a:solidFill>
                <a:latin typeface="Noto Sans JP"/>
                <a:ea typeface="Noto Sans JP"/>
                <a:cs typeface="Noto Sans JP"/>
                <a:sym typeface="Noto Sans JP"/>
              </a:rPr>
              <a:t>今年の配偶者・扶養親族情報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595959"/>
                </a:solidFill>
                <a:latin typeface="Noto Sans JP"/>
                <a:ea typeface="Noto Sans JP"/>
                <a:cs typeface="Noto Sans JP"/>
                <a:sym typeface="Noto Sans JP"/>
              </a:rPr>
              <a:t>・STEP3　</a:t>
            </a:r>
            <a:r>
              <a:rPr lang="ja-JP" sz="2600">
                <a:solidFill>
                  <a:srgbClr val="595959"/>
                </a:solidFill>
                <a:latin typeface="Noto Sans JP"/>
                <a:ea typeface="Noto Sans JP"/>
                <a:cs typeface="Noto Sans JP"/>
                <a:sym typeface="Noto Sans JP"/>
              </a:rPr>
              <a:t>今年の年末調整該当者</a:t>
            </a:r>
            <a:r>
              <a:rPr lang="ja-JP" sz="2600" i="0" u="none" strike="noStrike" cap="none">
                <a:solidFill>
                  <a:srgbClr val="595959"/>
                </a:solidFill>
                <a:latin typeface="Noto Sans JP"/>
                <a:ea typeface="Noto Sans JP"/>
                <a:cs typeface="Noto Sans JP"/>
                <a:sym typeface="Noto Sans JP"/>
              </a:rPr>
              <a:t>チェック</a:t>
            </a:r>
            <a:endParaRPr sz="2600" i="0" u="none" strike="noStrike" cap="none">
              <a:solidFill>
                <a:srgbClr val="59595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・STEP4　保険・ローンチェック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・STEP5　来年の本人情報チェック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・STEP6　今年の配偶者・扶養親族情報チェック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・STEP7　来年の年末調整該当者チェック</a:t>
            </a:r>
            <a:endParaRPr sz="2600">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a:t>
            </a:r>
            <a:r>
              <a:rPr lang="ja-JP" sz="2600">
                <a:solidFill>
                  <a:srgbClr val="D9D9D9"/>
                </a:solidFill>
                <a:latin typeface="Noto Sans JP"/>
                <a:ea typeface="Noto Sans JP"/>
                <a:cs typeface="Noto Sans JP"/>
                <a:sym typeface="Noto Sans JP"/>
              </a:rPr>
              <a:t>8</a:t>
            </a:r>
            <a:r>
              <a:rPr lang="ja-JP" sz="2600" i="0" u="none" strike="noStrike" cap="none">
                <a:solidFill>
                  <a:srgbClr val="D9D9D9"/>
                </a:solidFill>
                <a:latin typeface="Noto Sans JP"/>
                <a:ea typeface="Noto Sans JP"/>
                <a:cs typeface="Noto Sans JP"/>
                <a:sym typeface="Noto Sans JP"/>
              </a:rPr>
              <a:t>　添付ファイルチェック</a:t>
            </a:r>
            <a:endParaRPr sz="2600" i="0" u="none" strike="noStrike" cap="none">
              <a:solidFill>
                <a:srgbClr val="D9D9D9"/>
              </a:solidFill>
              <a:latin typeface="Noto Sans JP"/>
              <a:ea typeface="Noto Sans JP"/>
              <a:cs typeface="Noto Sans JP"/>
              <a:sym typeface="Noto Sans JP"/>
            </a:endParaRPr>
          </a:p>
        </p:txBody>
      </p:sp>
      <p:sp>
        <p:nvSpPr>
          <p:cNvPr id="344" name="Google Shape;344;g294b3380e55_0_6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27</a:t>
            </a:fld>
            <a:endParaRPr/>
          </a:p>
        </p:txBody>
      </p:sp>
      <p:sp>
        <p:nvSpPr>
          <p:cNvPr id="345" name="Google Shape;345;g294b3380e55_0_6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46" name="Google Shape;346;g294b3380e55_0_68"/>
          <p:cNvSpPr/>
          <p:nvPr/>
        </p:nvSpPr>
        <p:spPr>
          <a:xfrm>
            <a:off x="4568875" y="3018575"/>
            <a:ext cx="4325400" cy="2123700"/>
          </a:xfrm>
          <a:prstGeom prst="wedgeRectCallout">
            <a:avLst>
              <a:gd name="adj1" fmla="val -61550"/>
              <a:gd name="adj2" fmla="val -49020"/>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STEP3-1　</a:t>
            </a:r>
            <a:r>
              <a:rPr lang="ja-JP" sz="1900" dirty="0">
                <a:solidFill>
                  <a:srgbClr val="666666"/>
                </a:solidFill>
                <a:latin typeface="Noto Sans JP"/>
                <a:ea typeface="Noto Sans JP"/>
                <a:cs typeface="Noto Sans JP"/>
                <a:sym typeface="Noto Sans JP"/>
              </a:rPr>
              <a:t>今年の年末調整の実施先</a:t>
            </a: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STEP3-2　</a:t>
            </a:r>
            <a:r>
              <a:rPr lang="ja-JP" sz="1900" dirty="0">
                <a:solidFill>
                  <a:srgbClr val="666666"/>
                </a:solidFill>
                <a:latin typeface="Noto Sans JP"/>
                <a:ea typeface="Noto Sans JP"/>
                <a:cs typeface="Noto Sans JP"/>
                <a:sym typeface="Noto Sans JP"/>
              </a:rPr>
              <a:t>年内退職予定</a:t>
            </a: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STEP3-3　</a:t>
            </a:r>
            <a:r>
              <a:rPr lang="ja-JP" sz="1900" dirty="0">
                <a:solidFill>
                  <a:srgbClr val="666666"/>
                </a:solidFill>
                <a:latin typeface="Noto Sans JP"/>
                <a:ea typeface="Noto Sans JP"/>
                <a:cs typeface="Noto Sans JP"/>
                <a:sym typeface="Noto Sans JP"/>
              </a:rPr>
              <a:t>災害者</a:t>
            </a:r>
            <a:r>
              <a:rPr lang="ja-JP" sz="1900" i="0" u="none" strike="noStrike" cap="none" dirty="0">
                <a:solidFill>
                  <a:srgbClr val="666666"/>
                </a:solidFill>
                <a:latin typeface="Noto Sans JP"/>
                <a:ea typeface="Noto Sans JP"/>
                <a:cs typeface="Noto Sans JP"/>
                <a:sym typeface="Noto Sans JP"/>
              </a:rPr>
              <a:t>情報</a:t>
            </a:r>
            <a:endParaRPr sz="1900" i="0" u="none" strike="noStrike" cap="none" dirty="0">
              <a:solidFill>
                <a:srgbClr val="666666"/>
              </a:solidFill>
              <a:latin typeface="Noto Sans JP"/>
              <a:ea typeface="Noto Sans JP"/>
              <a:cs typeface="Noto Sans JP"/>
              <a:sym typeface="Noto Sans JP"/>
            </a:endParaRPr>
          </a:p>
          <a:p>
            <a:pPr marL="0" lvl="0" indent="0" algn="l" rtl="0">
              <a:lnSpc>
                <a:spcPct val="115000"/>
              </a:lnSpc>
              <a:spcBef>
                <a:spcPts val="0"/>
              </a:spcBef>
              <a:spcAft>
                <a:spcPts val="0"/>
              </a:spcAft>
              <a:buClr>
                <a:srgbClr val="000000"/>
              </a:buClr>
              <a:buSzPts val="1900"/>
              <a:buFont typeface="Arial"/>
              <a:buNone/>
            </a:pPr>
            <a:r>
              <a:rPr lang="ja-JP" sz="1900" dirty="0">
                <a:solidFill>
                  <a:srgbClr val="666666"/>
                </a:solidFill>
                <a:latin typeface="Noto Sans JP"/>
                <a:ea typeface="Noto Sans JP"/>
                <a:cs typeface="Noto Sans JP"/>
                <a:sym typeface="Noto Sans JP"/>
              </a:rPr>
              <a:t>　STEP3-4　甲乙判定</a:t>
            </a:r>
            <a:endParaRPr sz="1900" dirty="0">
              <a:solidFill>
                <a:srgbClr val="666666"/>
              </a:solidFill>
              <a:latin typeface="Noto Sans JP"/>
              <a:ea typeface="Noto Sans JP"/>
              <a:cs typeface="Noto Sans JP"/>
              <a:sym typeface="Noto Sans JP"/>
            </a:endParaRPr>
          </a:p>
          <a:p>
            <a:pPr marL="0" lvl="0" indent="0" algn="l" rtl="0">
              <a:lnSpc>
                <a:spcPct val="115000"/>
              </a:lnSpc>
              <a:spcBef>
                <a:spcPts val="0"/>
              </a:spcBef>
              <a:spcAft>
                <a:spcPts val="0"/>
              </a:spcAft>
              <a:buClr>
                <a:srgbClr val="000000"/>
              </a:buClr>
              <a:buSzPts val="1900"/>
              <a:buFont typeface="Arial"/>
              <a:buNone/>
            </a:pPr>
            <a:r>
              <a:rPr lang="ja-JP" sz="1900" dirty="0">
                <a:solidFill>
                  <a:srgbClr val="666666"/>
                </a:solidFill>
                <a:latin typeface="Noto Sans JP"/>
                <a:ea typeface="Noto Sans JP"/>
                <a:cs typeface="Noto Sans JP"/>
                <a:sym typeface="Noto Sans JP"/>
              </a:rPr>
              <a:t>　STEP3-5　2社以上勤務</a:t>
            </a:r>
            <a:endParaRPr sz="1900" dirty="0">
              <a:solidFill>
                <a:srgbClr val="666666"/>
              </a:solidFill>
              <a:latin typeface="Noto Sans JP"/>
              <a:ea typeface="Noto Sans JP"/>
              <a:cs typeface="Noto Sans JP"/>
              <a:sym typeface="Noto Sans JP"/>
            </a:endParaRPr>
          </a:p>
          <a:p>
            <a:pPr marL="0" lvl="0" indent="0" algn="l" rtl="0">
              <a:lnSpc>
                <a:spcPct val="115000"/>
              </a:lnSpc>
              <a:spcBef>
                <a:spcPts val="0"/>
              </a:spcBef>
              <a:spcAft>
                <a:spcPts val="0"/>
              </a:spcAft>
              <a:buClr>
                <a:srgbClr val="000000"/>
              </a:buClr>
              <a:buSzPts val="1900"/>
              <a:buFont typeface="Arial"/>
              <a:buNone/>
            </a:pPr>
            <a:r>
              <a:rPr lang="ja-JP" sz="1900" dirty="0">
                <a:solidFill>
                  <a:srgbClr val="666666"/>
                </a:solidFill>
                <a:latin typeface="Noto Sans JP"/>
                <a:ea typeface="Noto Sans JP"/>
                <a:cs typeface="Noto Sans JP"/>
                <a:sym typeface="Noto Sans JP"/>
              </a:rPr>
              <a:t>　STEP3-6　今年の給与収入比較</a:t>
            </a:r>
            <a:endParaRPr sz="1900" dirty="0">
              <a:solidFill>
                <a:srgbClr val="666666"/>
              </a:solidFill>
              <a:latin typeface="Noto Sans JP"/>
              <a:ea typeface="Noto Sans JP"/>
              <a:cs typeface="Noto Sans JP"/>
              <a:sym typeface="Noto Sans J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94b3380e55_0_75"/>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・STEP1　</a:t>
            </a:r>
            <a:r>
              <a:rPr lang="ja-JP" sz="2600">
                <a:solidFill>
                  <a:srgbClr val="D9D9D9"/>
                </a:solidFill>
                <a:latin typeface="Noto Sans JP"/>
                <a:ea typeface="Noto Sans JP"/>
                <a:cs typeface="Noto Sans JP"/>
                <a:sym typeface="Noto Sans JP"/>
              </a:rPr>
              <a:t>今年の本人情報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・STEP2　</a:t>
            </a:r>
            <a:r>
              <a:rPr lang="ja-JP" sz="2600">
                <a:solidFill>
                  <a:srgbClr val="D9D9D9"/>
                </a:solidFill>
                <a:latin typeface="Noto Sans JP"/>
                <a:ea typeface="Noto Sans JP"/>
                <a:cs typeface="Noto Sans JP"/>
                <a:sym typeface="Noto Sans JP"/>
              </a:rPr>
              <a:t>今年の配偶者・扶養親族情報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・STEP3　</a:t>
            </a:r>
            <a:r>
              <a:rPr lang="ja-JP" sz="2600">
                <a:solidFill>
                  <a:srgbClr val="D9D9D9"/>
                </a:solidFill>
                <a:latin typeface="Noto Sans JP"/>
                <a:ea typeface="Noto Sans JP"/>
                <a:cs typeface="Noto Sans JP"/>
                <a:sym typeface="Noto Sans JP"/>
              </a:rPr>
              <a:t>今年の年末調整該当者</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・STEP4　保険・ローンチェック</a:t>
            </a:r>
            <a:endParaRPr sz="2600">
              <a:solidFill>
                <a:srgbClr val="666666"/>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・STEP5　来年の本人情報チェック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・STEP6　今年の配偶者・扶養親族情報チェック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・STEP7　来年の年末調整該当者チェック</a:t>
            </a:r>
            <a:endParaRPr sz="2600">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a:t>
            </a:r>
            <a:r>
              <a:rPr lang="ja-JP" sz="2600">
                <a:solidFill>
                  <a:srgbClr val="D9D9D9"/>
                </a:solidFill>
                <a:latin typeface="Noto Sans JP"/>
                <a:ea typeface="Noto Sans JP"/>
                <a:cs typeface="Noto Sans JP"/>
                <a:sym typeface="Noto Sans JP"/>
              </a:rPr>
              <a:t>8</a:t>
            </a:r>
            <a:r>
              <a:rPr lang="ja-JP" sz="2600" i="0" u="none" strike="noStrike" cap="none">
                <a:solidFill>
                  <a:srgbClr val="D9D9D9"/>
                </a:solidFill>
                <a:latin typeface="Noto Sans JP"/>
                <a:ea typeface="Noto Sans JP"/>
                <a:cs typeface="Noto Sans JP"/>
                <a:sym typeface="Noto Sans JP"/>
              </a:rPr>
              <a:t>　添付ファイルチェック</a:t>
            </a:r>
            <a:endParaRPr sz="2600" i="0" u="none" strike="noStrike" cap="none">
              <a:solidFill>
                <a:srgbClr val="D9D9D9"/>
              </a:solidFill>
              <a:latin typeface="Noto Sans JP"/>
              <a:ea typeface="Noto Sans JP"/>
              <a:cs typeface="Noto Sans JP"/>
              <a:sym typeface="Noto Sans JP"/>
            </a:endParaRPr>
          </a:p>
        </p:txBody>
      </p:sp>
      <p:sp>
        <p:nvSpPr>
          <p:cNvPr id="352" name="Google Shape;352;g294b3380e55_0_75"/>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28</a:t>
            </a:fld>
            <a:endParaRPr/>
          </a:p>
        </p:txBody>
      </p:sp>
      <p:sp>
        <p:nvSpPr>
          <p:cNvPr id="353" name="Google Shape;353;g294b3380e55_0_75"/>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54" name="Google Shape;354;g294b3380e55_0_75"/>
          <p:cNvSpPr/>
          <p:nvPr/>
        </p:nvSpPr>
        <p:spPr>
          <a:xfrm>
            <a:off x="4552675" y="3609300"/>
            <a:ext cx="4562100" cy="1944300"/>
          </a:xfrm>
          <a:prstGeom prst="wedgeRectCallout">
            <a:avLst>
              <a:gd name="adj1" fmla="val -55103"/>
              <a:gd name="adj2" fmla="val -46904"/>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STEP4-</a:t>
            </a:r>
            <a:r>
              <a:rPr lang="ja-JP" sz="1900" dirty="0">
                <a:solidFill>
                  <a:srgbClr val="666666"/>
                </a:solidFill>
                <a:latin typeface="Noto Sans JP"/>
                <a:ea typeface="Noto Sans JP"/>
                <a:cs typeface="Noto Sans JP"/>
                <a:sym typeface="Noto Sans JP"/>
              </a:rPr>
              <a:t>1</a:t>
            </a:r>
            <a:r>
              <a:rPr lang="ja-JP" sz="1900" i="0" u="none" strike="noStrike" cap="none" dirty="0">
                <a:solidFill>
                  <a:srgbClr val="666666"/>
                </a:solidFill>
                <a:latin typeface="Noto Sans JP"/>
                <a:ea typeface="Noto Sans JP"/>
                <a:cs typeface="Noto Sans JP"/>
                <a:sym typeface="Noto Sans JP"/>
              </a:rPr>
              <a:t>　生命保険</a:t>
            </a: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STEP4-</a:t>
            </a:r>
            <a:r>
              <a:rPr lang="ja-JP" sz="1900" dirty="0">
                <a:solidFill>
                  <a:srgbClr val="666666"/>
                </a:solidFill>
                <a:latin typeface="Noto Sans JP"/>
                <a:ea typeface="Noto Sans JP"/>
                <a:cs typeface="Noto Sans JP"/>
                <a:sym typeface="Noto Sans JP"/>
              </a:rPr>
              <a:t>2</a:t>
            </a:r>
            <a:r>
              <a:rPr lang="ja-JP" sz="1900" i="0" u="none" strike="noStrike" cap="none" dirty="0">
                <a:solidFill>
                  <a:srgbClr val="666666"/>
                </a:solidFill>
                <a:latin typeface="Noto Sans JP"/>
                <a:ea typeface="Noto Sans JP"/>
                <a:cs typeface="Noto Sans JP"/>
                <a:sym typeface="Noto Sans JP"/>
              </a:rPr>
              <a:t>　地震保険</a:t>
            </a: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STEP4-</a:t>
            </a:r>
            <a:r>
              <a:rPr lang="ja-JP" sz="1900" dirty="0">
                <a:solidFill>
                  <a:srgbClr val="666666"/>
                </a:solidFill>
                <a:latin typeface="Noto Sans JP"/>
                <a:ea typeface="Noto Sans JP"/>
                <a:cs typeface="Noto Sans JP"/>
                <a:sym typeface="Noto Sans JP"/>
              </a:rPr>
              <a:t>3</a:t>
            </a:r>
            <a:r>
              <a:rPr lang="ja-JP" sz="1900" i="0" u="none" strike="noStrike" cap="none" dirty="0">
                <a:solidFill>
                  <a:srgbClr val="666666"/>
                </a:solidFill>
                <a:latin typeface="Noto Sans JP"/>
                <a:ea typeface="Noto Sans JP"/>
                <a:cs typeface="Noto Sans JP"/>
                <a:sym typeface="Noto Sans JP"/>
              </a:rPr>
              <a:t>　国民年金</a:t>
            </a:r>
            <a:r>
              <a:rPr lang="ja-JP" sz="1900" dirty="0">
                <a:solidFill>
                  <a:srgbClr val="666666"/>
                </a:solidFill>
                <a:latin typeface="Noto Sans JP"/>
                <a:ea typeface="Noto Sans JP"/>
                <a:cs typeface="Noto Sans JP"/>
                <a:sym typeface="Noto Sans JP"/>
              </a:rPr>
              <a:t>・</a:t>
            </a:r>
            <a:r>
              <a:rPr lang="ja-JP" sz="1900" i="0" u="none" strike="noStrike" cap="none" dirty="0">
                <a:solidFill>
                  <a:srgbClr val="666666"/>
                </a:solidFill>
                <a:latin typeface="Noto Sans JP"/>
                <a:ea typeface="Noto Sans JP"/>
                <a:cs typeface="Noto Sans JP"/>
                <a:sym typeface="Noto Sans JP"/>
              </a:rPr>
              <a:t>国民健康保険料</a:t>
            </a:r>
            <a:endParaRPr sz="1900" i="0" u="none" strike="noStrike" cap="none" dirty="0">
              <a:solidFill>
                <a:srgbClr val="666666"/>
              </a:solidFill>
              <a:latin typeface="Noto Sans JP"/>
              <a:ea typeface="Noto Sans JP"/>
              <a:cs typeface="Noto Sans JP"/>
              <a:sym typeface="Noto Sans JP"/>
            </a:endParaRPr>
          </a:p>
          <a:p>
            <a:pPr marL="0" lvl="0" indent="0" algn="l" rtl="0">
              <a:lnSpc>
                <a:spcPct val="115000"/>
              </a:lnSpc>
              <a:spcBef>
                <a:spcPts val="0"/>
              </a:spcBef>
              <a:spcAft>
                <a:spcPts val="0"/>
              </a:spcAft>
              <a:buClr>
                <a:srgbClr val="000000"/>
              </a:buClr>
              <a:buSzPts val="1900"/>
              <a:buFont typeface="Arial"/>
              <a:buNone/>
            </a:pPr>
            <a:r>
              <a:rPr lang="ja-JP" sz="1900" dirty="0">
                <a:solidFill>
                  <a:srgbClr val="666666"/>
                </a:solidFill>
                <a:latin typeface="Noto Sans JP"/>
                <a:ea typeface="Noto Sans JP"/>
                <a:cs typeface="Noto Sans JP"/>
                <a:sym typeface="Noto Sans JP"/>
              </a:rPr>
              <a:t>　STEP4-4　小規模企業共済等掛金</a:t>
            </a:r>
            <a:endParaRPr sz="1900"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STEP4-</a:t>
            </a:r>
            <a:r>
              <a:rPr lang="ja-JP" sz="1900" dirty="0">
                <a:solidFill>
                  <a:srgbClr val="666666"/>
                </a:solidFill>
                <a:latin typeface="Noto Sans JP"/>
                <a:ea typeface="Noto Sans JP"/>
                <a:cs typeface="Noto Sans JP"/>
                <a:sym typeface="Noto Sans JP"/>
              </a:rPr>
              <a:t>5</a:t>
            </a:r>
            <a:r>
              <a:rPr lang="ja-JP" sz="1900" i="0" u="none" strike="noStrike" cap="none" dirty="0">
                <a:solidFill>
                  <a:srgbClr val="666666"/>
                </a:solidFill>
                <a:latin typeface="Noto Sans JP"/>
                <a:ea typeface="Noto Sans JP"/>
                <a:cs typeface="Noto Sans JP"/>
                <a:sym typeface="Noto Sans JP"/>
              </a:rPr>
              <a:t>　住宅ローン</a:t>
            </a:r>
            <a:endParaRPr sz="1200" i="0" u="none" strike="noStrike" cap="none" dirty="0">
              <a:solidFill>
                <a:srgbClr val="000000"/>
              </a:solidFill>
              <a:latin typeface="Noto Sans JP"/>
              <a:ea typeface="Noto Sans JP"/>
              <a:cs typeface="Noto Sans JP"/>
              <a:sym typeface="Noto Sans J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37999cec85b_2_4"/>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・STEP1　</a:t>
            </a:r>
            <a:r>
              <a:rPr lang="ja-JP" sz="2600">
                <a:solidFill>
                  <a:srgbClr val="D9D9D9"/>
                </a:solidFill>
                <a:latin typeface="Noto Sans JP"/>
                <a:ea typeface="Noto Sans JP"/>
                <a:cs typeface="Noto Sans JP"/>
                <a:sym typeface="Noto Sans JP"/>
              </a:rPr>
              <a:t>今年の本人情報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・STEP2　</a:t>
            </a:r>
            <a:r>
              <a:rPr lang="ja-JP" sz="2600">
                <a:solidFill>
                  <a:srgbClr val="D9D9D9"/>
                </a:solidFill>
                <a:latin typeface="Noto Sans JP"/>
                <a:ea typeface="Noto Sans JP"/>
                <a:cs typeface="Noto Sans JP"/>
                <a:sym typeface="Noto Sans JP"/>
              </a:rPr>
              <a:t>今年の配偶者・扶養親族情報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・STEP3　</a:t>
            </a:r>
            <a:r>
              <a:rPr lang="ja-JP" sz="2600">
                <a:solidFill>
                  <a:srgbClr val="D9D9D9"/>
                </a:solidFill>
                <a:latin typeface="Noto Sans JP"/>
                <a:ea typeface="Noto Sans JP"/>
                <a:cs typeface="Noto Sans JP"/>
                <a:sym typeface="Noto Sans JP"/>
              </a:rPr>
              <a:t>今年の年末調整該当者</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・STEP4　保険・ローンチェック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666666"/>
                </a:solidFill>
                <a:latin typeface="Noto Sans JP"/>
                <a:ea typeface="Noto Sans JP"/>
                <a:cs typeface="Noto Sans JP"/>
                <a:sym typeface="Noto Sans JP"/>
              </a:rPr>
              <a:t>・STEP5　来年の本人情報チェック</a:t>
            </a:r>
            <a:endParaRPr sz="2600">
              <a:solidFill>
                <a:srgbClr val="666666"/>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・STEP6　今年の配偶者・扶養親族情報チェック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・STEP7　来年の年末調整該当者チェック</a:t>
            </a:r>
            <a:endParaRPr sz="2600">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a:t>
            </a:r>
            <a:r>
              <a:rPr lang="ja-JP" sz="2600">
                <a:solidFill>
                  <a:srgbClr val="D9D9D9"/>
                </a:solidFill>
                <a:latin typeface="Noto Sans JP"/>
                <a:ea typeface="Noto Sans JP"/>
                <a:cs typeface="Noto Sans JP"/>
                <a:sym typeface="Noto Sans JP"/>
              </a:rPr>
              <a:t>8</a:t>
            </a:r>
            <a:r>
              <a:rPr lang="ja-JP" sz="2600" i="0" u="none" strike="noStrike" cap="none">
                <a:solidFill>
                  <a:srgbClr val="D9D9D9"/>
                </a:solidFill>
                <a:latin typeface="Noto Sans JP"/>
                <a:ea typeface="Noto Sans JP"/>
                <a:cs typeface="Noto Sans JP"/>
                <a:sym typeface="Noto Sans JP"/>
              </a:rPr>
              <a:t>　添付ファイルチェック</a:t>
            </a:r>
            <a:endParaRPr sz="2600" i="0" u="none" strike="noStrike" cap="none">
              <a:solidFill>
                <a:srgbClr val="D9D9D9"/>
              </a:solidFill>
              <a:latin typeface="Noto Sans JP"/>
              <a:ea typeface="Noto Sans JP"/>
              <a:cs typeface="Noto Sans JP"/>
              <a:sym typeface="Noto Sans JP"/>
            </a:endParaRPr>
          </a:p>
        </p:txBody>
      </p:sp>
      <p:sp>
        <p:nvSpPr>
          <p:cNvPr id="360" name="Google Shape;360;g37999cec85b_2_4"/>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29</a:t>
            </a:fld>
            <a:endParaRPr/>
          </a:p>
        </p:txBody>
      </p:sp>
      <p:sp>
        <p:nvSpPr>
          <p:cNvPr id="361" name="Google Shape;361;g37999cec85b_2_4"/>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62" name="Google Shape;362;g37999cec85b_2_4"/>
          <p:cNvSpPr/>
          <p:nvPr/>
        </p:nvSpPr>
        <p:spPr>
          <a:xfrm>
            <a:off x="5172550" y="4125950"/>
            <a:ext cx="4551600" cy="1852800"/>
          </a:xfrm>
          <a:prstGeom prst="wedgeRectCallout">
            <a:avLst>
              <a:gd name="adj1" fmla="val -56707"/>
              <a:gd name="adj2" fmla="val -43567"/>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a:t>
            </a:r>
            <a:r>
              <a:rPr lang="ja-JP" sz="1900" dirty="0">
                <a:solidFill>
                  <a:srgbClr val="666666"/>
                </a:solidFill>
                <a:latin typeface="Noto Sans JP"/>
                <a:ea typeface="Noto Sans JP"/>
                <a:cs typeface="Noto Sans JP"/>
                <a:sym typeface="Noto Sans JP"/>
              </a:rPr>
              <a:t>5</a:t>
            </a:r>
            <a:r>
              <a:rPr lang="ja-JP" sz="1900" i="0" u="none" strike="noStrike" cap="none" dirty="0">
                <a:solidFill>
                  <a:srgbClr val="666666"/>
                </a:solidFill>
                <a:latin typeface="Noto Sans JP"/>
                <a:ea typeface="Noto Sans JP"/>
                <a:cs typeface="Noto Sans JP"/>
                <a:sym typeface="Noto Sans JP"/>
              </a:rPr>
              <a:t>-</a:t>
            </a:r>
            <a:r>
              <a:rPr lang="ja-JP" sz="1900" dirty="0">
                <a:solidFill>
                  <a:srgbClr val="666666"/>
                </a:solidFill>
                <a:latin typeface="Noto Sans JP"/>
                <a:ea typeface="Noto Sans JP"/>
                <a:cs typeface="Noto Sans JP"/>
                <a:sym typeface="Noto Sans JP"/>
              </a:rPr>
              <a:t>1</a:t>
            </a:r>
            <a:r>
              <a:rPr lang="ja-JP" sz="1900" i="0" u="none" strike="noStrike" cap="none" dirty="0">
                <a:solidFill>
                  <a:srgbClr val="666666"/>
                </a:solidFill>
                <a:latin typeface="Noto Sans JP"/>
                <a:ea typeface="Noto Sans JP"/>
                <a:cs typeface="Noto Sans JP"/>
                <a:sym typeface="Noto Sans JP"/>
              </a:rPr>
              <a:t>　</a:t>
            </a:r>
            <a:r>
              <a:rPr lang="ja-JP" sz="1900" dirty="0">
                <a:solidFill>
                  <a:srgbClr val="666666"/>
                </a:solidFill>
                <a:latin typeface="Noto Sans JP"/>
                <a:ea typeface="Noto Sans JP"/>
                <a:cs typeface="Noto Sans JP"/>
                <a:sym typeface="Noto Sans JP"/>
              </a:rPr>
              <a:t>来年の本人の基本情報</a:t>
            </a: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a:t>
            </a:r>
            <a:r>
              <a:rPr lang="ja-JP" sz="1900" dirty="0">
                <a:solidFill>
                  <a:srgbClr val="666666"/>
                </a:solidFill>
                <a:latin typeface="Noto Sans JP"/>
                <a:ea typeface="Noto Sans JP"/>
                <a:cs typeface="Noto Sans JP"/>
                <a:sym typeface="Noto Sans JP"/>
              </a:rPr>
              <a:t>5</a:t>
            </a:r>
            <a:r>
              <a:rPr lang="ja-JP" sz="1900" i="0" u="none" strike="noStrike" cap="none" dirty="0">
                <a:solidFill>
                  <a:srgbClr val="666666"/>
                </a:solidFill>
                <a:latin typeface="Noto Sans JP"/>
                <a:ea typeface="Noto Sans JP"/>
                <a:cs typeface="Noto Sans JP"/>
                <a:sym typeface="Noto Sans JP"/>
              </a:rPr>
              <a:t>-</a:t>
            </a:r>
            <a:r>
              <a:rPr lang="ja-JP" sz="1900" dirty="0">
                <a:solidFill>
                  <a:srgbClr val="666666"/>
                </a:solidFill>
                <a:latin typeface="Noto Sans JP"/>
                <a:ea typeface="Noto Sans JP"/>
                <a:cs typeface="Noto Sans JP"/>
                <a:sym typeface="Noto Sans JP"/>
              </a:rPr>
              <a:t>2</a:t>
            </a:r>
            <a:r>
              <a:rPr lang="ja-JP" sz="1900" i="0" u="none" strike="noStrike" cap="none" dirty="0">
                <a:solidFill>
                  <a:srgbClr val="666666"/>
                </a:solidFill>
                <a:latin typeface="Noto Sans JP"/>
                <a:ea typeface="Noto Sans JP"/>
                <a:cs typeface="Noto Sans JP"/>
                <a:sym typeface="Noto Sans JP"/>
              </a:rPr>
              <a:t>　</a:t>
            </a:r>
            <a:r>
              <a:rPr lang="ja-JP" sz="1900" dirty="0">
                <a:solidFill>
                  <a:srgbClr val="666666"/>
                </a:solidFill>
                <a:latin typeface="Noto Sans JP"/>
                <a:ea typeface="Noto Sans JP"/>
                <a:cs typeface="Noto Sans JP"/>
                <a:sym typeface="Noto Sans JP"/>
              </a:rPr>
              <a:t>来年の世帯主情報</a:t>
            </a: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a:t>
            </a:r>
            <a:r>
              <a:rPr lang="ja-JP" sz="1900" dirty="0">
                <a:solidFill>
                  <a:srgbClr val="666666"/>
                </a:solidFill>
                <a:latin typeface="Noto Sans JP"/>
                <a:ea typeface="Noto Sans JP"/>
                <a:cs typeface="Noto Sans JP"/>
                <a:sym typeface="Noto Sans JP"/>
              </a:rPr>
              <a:t>5</a:t>
            </a:r>
            <a:r>
              <a:rPr lang="ja-JP" sz="1900" i="0" u="none" strike="noStrike" cap="none" dirty="0">
                <a:solidFill>
                  <a:srgbClr val="666666"/>
                </a:solidFill>
                <a:latin typeface="Noto Sans JP"/>
                <a:ea typeface="Noto Sans JP"/>
                <a:cs typeface="Noto Sans JP"/>
                <a:sym typeface="Noto Sans JP"/>
              </a:rPr>
              <a:t>-</a:t>
            </a:r>
            <a:r>
              <a:rPr lang="ja-JP" sz="1900" dirty="0">
                <a:solidFill>
                  <a:srgbClr val="666666"/>
                </a:solidFill>
                <a:latin typeface="Noto Sans JP"/>
                <a:ea typeface="Noto Sans JP"/>
                <a:cs typeface="Noto Sans JP"/>
                <a:sym typeface="Noto Sans JP"/>
              </a:rPr>
              <a:t>3</a:t>
            </a:r>
            <a:r>
              <a:rPr lang="ja-JP" sz="1900" i="0" u="none" strike="noStrike" cap="none" dirty="0">
                <a:solidFill>
                  <a:srgbClr val="666666"/>
                </a:solidFill>
                <a:latin typeface="Noto Sans JP"/>
                <a:ea typeface="Noto Sans JP"/>
                <a:cs typeface="Noto Sans JP"/>
                <a:sym typeface="Noto Sans JP"/>
              </a:rPr>
              <a:t>　</a:t>
            </a:r>
            <a:r>
              <a:rPr lang="ja-JP" sz="1900" dirty="0">
                <a:solidFill>
                  <a:srgbClr val="666666"/>
                </a:solidFill>
                <a:latin typeface="Noto Sans JP"/>
                <a:ea typeface="Noto Sans JP"/>
                <a:cs typeface="Noto Sans JP"/>
                <a:sym typeface="Noto Sans JP"/>
              </a:rPr>
              <a:t>来年の収入・所得の金額</a:t>
            </a:r>
            <a:endParaRPr sz="1900" i="0" u="none" strike="noStrike" cap="none" dirty="0">
              <a:solidFill>
                <a:srgbClr val="666666"/>
              </a:solidFill>
              <a:latin typeface="Noto Sans JP"/>
              <a:ea typeface="Noto Sans JP"/>
              <a:cs typeface="Noto Sans JP"/>
              <a:sym typeface="Noto Sans JP"/>
            </a:endParaRPr>
          </a:p>
          <a:p>
            <a:pPr marL="0" lvl="0" indent="0" algn="l" rtl="0">
              <a:lnSpc>
                <a:spcPct val="115000"/>
              </a:lnSpc>
              <a:spcBef>
                <a:spcPts val="0"/>
              </a:spcBef>
              <a:spcAft>
                <a:spcPts val="0"/>
              </a:spcAft>
              <a:buClr>
                <a:srgbClr val="000000"/>
              </a:buClr>
              <a:buSzPts val="1900"/>
              <a:buFont typeface="Arial"/>
              <a:buNone/>
            </a:pPr>
            <a:r>
              <a:rPr lang="ja-JP" sz="1900" dirty="0">
                <a:solidFill>
                  <a:srgbClr val="666666"/>
                </a:solidFill>
                <a:latin typeface="Noto Sans JP"/>
                <a:ea typeface="Noto Sans JP"/>
                <a:cs typeface="Noto Sans JP"/>
                <a:sym typeface="Noto Sans JP"/>
              </a:rPr>
              <a:t>　STEP5-4　来年の勤労学生情報</a:t>
            </a:r>
            <a:endParaRPr sz="1900"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dirty="0">
                <a:solidFill>
                  <a:srgbClr val="666666"/>
                </a:solidFill>
                <a:latin typeface="Noto Sans JP"/>
                <a:ea typeface="Noto Sans JP"/>
                <a:cs typeface="Noto Sans JP"/>
                <a:sym typeface="Noto Sans JP"/>
              </a:rPr>
              <a:t>　STEP</a:t>
            </a:r>
            <a:r>
              <a:rPr lang="ja-JP" sz="1900" dirty="0">
                <a:solidFill>
                  <a:srgbClr val="666666"/>
                </a:solidFill>
                <a:latin typeface="Noto Sans JP"/>
                <a:ea typeface="Noto Sans JP"/>
                <a:cs typeface="Noto Sans JP"/>
                <a:sym typeface="Noto Sans JP"/>
              </a:rPr>
              <a:t>5</a:t>
            </a:r>
            <a:r>
              <a:rPr lang="ja-JP" sz="1900" i="0" u="none" strike="noStrike" cap="none" dirty="0">
                <a:solidFill>
                  <a:srgbClr val="666666"/>
                </a:solidFill>
                <a:latin typeface="Noto Sans JP"/>
                <a:ea typeface="Noto Sans JP"/>
                <a:cs typeface="Noto Sans JP"/>
                <a:sym typeface="Noto Sans JP"/>
              </a:rPr>
              <a:t>-</a:t>
            </a:r>
            <a:r>
              <a:rPr lang="ja-JP" sz="1900" dirty="0">
                <a:solidFill>
                  <a:srgbClr val="666666"/>
                </a:solidFill>
                <a:latin typeface="Noto Sans JP"/>
                <a:ea typeface="Noto Sans JP"/>
                <a:cs typeface="Noto Sans JP"/>
                <a:sym typeface="Noto Sans JP"/>
              </a:rPr>
              <a:t>5</a:t>
            </a:r>
            <a:r>
              <a:rPr lang="ja-JP" sz="1900" i="0" u="none" strike="noStrike" cap="none" dirty="0">
                <a:solidFill>
                  <a:srgbClr val="666666"/>
                </a:solidFill>
                <a:latin typeface="Noto Sans JP"/>
                <a:ea typeface="Noto Sans JP"/>
                <a:cs typeface="Noto Sans JP"/>
                <a:sym typeface="Noto Sans JP"/>
              </a:rPr>
              <a:t>　</a:t>
            </a:r>
            <a:r>
              <a:rPr lang="ja-JP" sz="1900" dirty="0">
                <a:solidFill>
                  <a:srgbClr val="666666"/>
                </a:solidFill>
                <a:latin typeface="Noto Sans JP"/>
                <a:ea typeface="Noto Sans JP"/>
                <a:cs typeface="Noto Sans JP"/>
                <a:sym typeface="Noto Sans JP"/>
              </a:rPr>
              <a:t>来年の障害者情報</a:t>
            </a:r>
            <a:endParaRPr sz="1900" i="0" u="none" strike="noStrike" cap="none" dirty="0">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200"/>
              <a:buFont typeface="Arial"/>
              <a:buNone/>
            </a:pPr>
            <a:endParaRPr sz="1200" i="0" u="none" strike="noStrike" cap="none" dirty="0">
              <a:solidFill>
                <a:srgbClr val="000000"/>
              </a:solidFill>
              <a:latin typeface="Noto Sans JP"/>
              <a:ea typeface="Noto Sans JP"/>
              <a:cs typeface="Noto Sans JP"/>
              <a:sym typeface="Noto Sans J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目次</a:t>
            </a:r>
            <a:endParaRPr sz="2300" b="1" i="0" u="none" strike="noStrike" cap="none" dirty="0">
              <a:solidFill>
                <a:schemeClr val="dk2"/>
              </a:solidFill>
              <a:latin typeface="MS PGothic"/>
              <a:ea typeface="MS PGothic"/>
              <a:cs typeface="MS PGothic"/>
              <a:sym typeface="MS PGothic"/>
            </a:endParaRPr>
          </a:p>
        </p:txBody>
      </p:sp>
      <p:sp>
        <p:nvSpPr>
          <p:cNvPr id="60" name="Google Shape;60;g37999cec85b_2_38"/>
          <p:cNvSpPr txBox="1"/>
          <p:nvPr/>
        </p:nvSpPr>
        <p:spPr>
          <a:xfrm>
            <a:off x="434975" y="1310868"/>
            <a:ext cx="9236700" cy="4068300"/>
          </a:xfrm>
          <a:prstGeom prst="rect">
            <a:avLst/>
          </a:prstGeom>
          <a:noFill/>
          <a:ln>
            <a:noFill/>
          </a:ln>
        </p:spPr>
        <p:txBody>
          <a:bodyPr spcFirstLastPara="1" wrap="square" lIns="91425" tIns="45700" rIns="91425" bIns="45700" anchor="t" anchorCtr="0">
            <a:noAutofit/>
          </a:bodyPr>
          <a:lstStyle/>
          <a:p>
            <a:pPr>
              <a:buSzPts val="2500"/>
            </a:pPr>
            <a:r>
              <a:rPr lang="ja-JP" altLang="ja-JP" sz="2400" dirty="0">
                <a:solidFill>
                  <a:srgbClr val="595959"/>
                </a:solidFill>
                <a:latin typeface="Noto Sans JP"/>
                <a:ea typeface="Noto Sans JP"/>
                <a:cs typeface="Noto Sans JP"/>
                <a:sym typeface="Noto Sans JP"/>
              </a:rPr>
              <a:t>☑ </a:t>
            </a:r>
            <a:r>
              <a:rPr lang="ja-JP" altLang="en-US" sz="2400" dirty="0">
                <a:solidFill>
                  <a:srgbClr val="595959"/>
                </a:solidFill>
                <a:latin typeface="Noto Sans JP"/>
                <a:ea typeface="Noto Sans JP"/>
                <a:cs typeface="Noto Sans JP"/>
                <a:sym typeface="Noto Sans JP"/>
              </a:rPr>
              <a:t>年末調整</a:t>
            </a:r>
            <a:r>
              <a:rPr lang="ja-JP" altLang="en-US" sz="2400" dirty="0" smtClean="0">
                <a:solidFill>
                  <a:srgbClr val="595959"/>
                </a:solidFill>
                <a:latin typeface="Noto Sans JP"/>
                <a:ea typeface="Noto Sans JP"/>
                <a:cs typeface="Noto Sans JP"/>
                <a:sym typeface="Noto Sans JP"/>
              </a:rPr>
              <a:t>の実施スケジュールについて</a:t>
            </a:r>
            <a:endParaRPr lang="en-US" altLang="ja-JP"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altLang="ja-JP"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smtClean="0">
                <a:solidFill>
                  <a:srgbClr val="595959"/>
                </a:solidFill>
                <a:latin typeface="Noto Sans JP"/>
                <a:ea typeface="Noto Sans JP"/>
                <a:cs typeface="Noto Sans JP"/>
                <a:sym typeface="Noto Sans JP"/>
              </a:rPr>
              <a:t>☑ </a:t>
            </a:r>
            <a:r>
              <a:rPr lang="ja-JP" sz="2400" i="0" u="none" strike="noStrike" cap="none" dirty="0">
                <a:solidFill>
                  <a:srgbClr val="595959"/>
                </a:solidFill>
                <a:latin typeface="Noto Sans JP"/>
                <a:ea typeface="Noto Sans JP"/>
                <a:cs typeface="Noto Sans JP"/>
                <a:sym typeface="Noto Sans JP"/>
              </a:rPr>
              <a:t>年末調整とは？</a:t>
            </a: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年末調整を始める前に</a:t>
            </a:r>
            <a:r>
              <a:rPr lang="ja-JP" sz="1900" i="0" u="none" strike="noStrike" cap="none" dirty="0">
                <a:solidFill>
                  <a:srgbClr val="595959"/>
                </a:solidFill>
                <a:latin typeface="Noto Sans JP"/>
                <a:ea typeface="Noto Sans JP"/>
                <a:cs typeface="Noto Sans JP"/>
                <a:sym typeface="Noto Sans JP"/>
              </a:rPr>
              <a:t>（入力前の準備</a:t>
            </a:r>
            <a:r>
              <a:rPr lang="ja-JP" sz="1900" i="0" u="none" strike="noStrike" cap="none" dirty="0" smtClean="0">
                <a:solidFill>
                  <a:srgbClr val="595959"/>
                </a:solidFill>
                <a:latin typeface="Noto Sans JP"/>
                <a:ea typeface="Noto Sans JP"/>
                <a:cs typeface="Noto Sans JP"/>
                <a:sym typeface="Noto Sans JP"/>
              </a:rPr>
              <a:t>）</a:t>
            </a:r>
            <a:endParaRPr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アンケートの</a:t>
            </a:r>
            <a:r>
              <a:rPr lang="ja-JP" sz="2400" i="0" u="none" strike="noStrike" cap="none" dirty="0" smtClean="0">
                <a:solidFill>
                  <a:srgbClr val="595959"/>
                </a:solidFill>
                <a:latin typeface="Noto Sans JP"/>
                <a:ea typeface="Noto Sans JP"/>
                <a:cs typeface="Noto Sans JP"/>
                <a:sym typeface="Noto Sans JP"/>
              </a:rPr>
              <a:t>各設問</a:t>
            </a:r>
            <a:r>
              <a:rPr lang="ja-JP" altLang="en-US" sz="2400" dirty="0">
                <a:solidFill>
                  <a:srgbClr val="595959"/>
                </a:solidFill>
                <a:latin typeface="Noto Sans JP"/>
                <a:ea typeface="Noto Sans JP"/>
                <a:cs typeface="Noto Sans JP"/>
                <a:sym typeface="Noto Sans JP"/>
              </a:rPr>
              <a:t>について</a:t>
            </a: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アンケート回答後の流れ</a:t>
            </a: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1900" dirty="0">
                <a:solidFill>
                  <a:srgbClr val="595959"/>
                </a:solidFill>
                <a:latin typeface="Noto Sans JP"/>
                <a:ea typeface="Noto Sans JP"/>
                <a:cs typeface="Noto Sans JP"/>
                <a:sym typeface="Noto Sans JP"/>
              </a:rPr>
              <a:t> </a:t>
            </a:r>
            <a:r>
              <a:rPr lang="ja-JP" sz="1900" i="0" u="none" strike="noStrike" cap="none" dirty="0">
                <a:solidFill>
                  <a:srgbClr val="595959"/>
                </a:solidFill>
                <a:latin typeface="Noto Sans JP"/>
                <a:ea typeface="Noto Sans JP"/>
                <a:cs typeface="Noto Sans JP"/>
                <a:sym typeface="Noto Sans JP"/>
              </a:rPr>
              <a:t>（修正依頼の対応方法、源泉徴収票の確認方法など</a:t>
            </a:r>
            <a:r>
              <a:rPr lang="ja-JP" sz="1900" i="0" u="none" strike="noStrike" cap="none" dirty="0" smtClean="0">
                <a:solidFill>
                  <a:srgbClr val="595959"/>
                </a:solidFill>
                <a:latin typeface="Noto Sans JP"/>
                <a:ea typeface="Noto Sans JP"/>
                <a:cs typeface="Noto Sans JP"/>
                <a:sym typeface="Noto Sans JP"/>
              </a:rPr>
              <a:t>）</a:t>
            </a:r>
            <a:endParaRPr sz="19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19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従業員アンケートに関するよくある</a:t>
            </a:r>
            <a:r>
              <a:rPr lang="ja-JP" sz="2400" i="0" u="none" strike="noStrike" cap="none" dirty="0" smtClean="0">
                <a:solidFill>
                  <a:srgbClr val="595959"/>
                </a:solidFill>
                <a:latin typeface="Noto Sans JP"/>
                <a:ea typeface="Noto Sans JP"/>
                <a:cs typeface="Noto Sans JP"/>
                <a:sym typeface="Noto Sans JP"/>
              </a:rPr>
              <a:t>質問</a:t>
            </a:r>
            <a:endParaRPr lang="en-US" altLang="ja-JP"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1900"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2400" dirty="0">
              <a:solidFill>
                <a:srgbClr val="595959"/>
              </a:solidFill>
              <a:latin typeface="Noto Sans JP"/>
              <a:ea typeface="Noto Sans JP"/>
              <a:cs typeface="Noto Sans JP"/>
              <a:sym typeface="Noto Sans JP"/>
            </a:endParaRPr>
          </a:p>
        </p:txBody>
      </p:sp>
      <p:cxnSp>
        <p:nvCxnSpPr>
          <p:cNvPr id="61" name="Google Shape;61;g37999cec85b_2_38"/>
          <p:cNvCxnSpPr/>
          <p:nvPr/>
        </p:nvCxnSpPr>
        <p:spPr>
          <a:xfrm>
            <a:off x="531125" y="1719868"/>
            <a:ext cx="5514568" cy="0"/>
          </a:xfrm>
          <a:prstGeom prst="straightConnector1">
            <a:avLst/>
          </a:prstGeom>
          <a:noFill/>
          <a:ln w="28575" cap="flat" cmpd="sng">
            <a:solidFill>
              <a:srgbClr val="EC5460"/>
            </a:solidFill>
            <a:prstDash val="dot"/>
            <a:round/>
            <a:headEnd type="none" w="sm" len="sm"/>
            <a:tailEnd type="none" w="sm" len="sm"/>
          </a:ln>
        </p:spPr>
      </p:cxnSp>
      <p:cxnSp>
        <p:nvCxnSpPr>
          <p:cNvPr id="12" name="Google Shape;61;g37999cec85b_2_38"/>
          <p:cNvCxnSpPr/>
          <p:nvPr/>
        </p:nvCxnSpPr>
        <p:spPr>
          <a:xfrm>
            <a:off x="551075" y="2458193"/>
            <a:ext cx="2427000" cy="0"/>
          </a:xfrm>
          <a:prstGeom prst="straightConnector1">
            <a:avLst/>
          </a:prstGeom>
          <a:noFill/>
          <a:ln w="28575" cap="flat" cmpd="sng">
            <a:solidFill>
              <a:srgbClr val="EC5460"/>
            </a:solidFill>
            <a:prstDash val="dot"/>
            <a:round/>
            <a:headEnd type="none" w="sm" len="sm"/>
            <a:tailEnd type="none" w="sm" len="sm"/>
          </a:ln>
        </p:spPr>
      </p:cxnSp>
      <p:cxnSp>
        <p:nvCxnSpPr>
          <p:cNvPr id="18" name="Google Shape;61;g37999cec85b_2_38"/>
          <p:cNvCxnSpPr/>
          <p:nvPr/>
        </p:nvCxnSpPr>
        <p:spPr>
          <a:xfrm>
            <a:off x="551075" y="3196519"/>
            <a:ext cx="5148389" cy="0"/>
          </a:xfrm>
          <a:prstGeom prst="straightConnector1">
            <a:avLst/>
          </a:prstGeom>
          <a:noFill/>
          <a:ln w="28575" cap="flat" cmpd="sng">
            <a:solidFill>
              <a:srgbClr val="EC5460"/>
            </a:solidFill>
            <a:prstDash val="dot"/>
            <a:round/>
            <a:headEnd type="none" w="sm" len="sm"/>
            <a:tailEnd type="none" w="sm" len="sm"/>
          </a:ln>
        </p:spPr>
      </p:cxnSp>
      <p:cxnSp>
        <p:nvCxnSpPr>
          <p:cNvPr id="20" name="Google Shape;61;g37999cec85b_2_38"/>
          <p:cNvCxnSpPr/>
          <p:nvPr/>
        </p:nvCxnSpPr>
        <p:spPr>
          <a:xfrm>
            <a:off x="551075" y="4628784"/>
            <a:ext cx="3639185" cy="0"/>
          </a:xfrm>
          <a:prstGeom prst="straightConnector1">
            <a:avLst/>
          </a:prstGeom>
          <a:noFill/>
          <a:ln w="28575" cap="flat" cmpd="sng">
            <a:solidFill>
              <a:srgbClr val="EC5460"/>
            </a:solidFill>
            <a:prstDash val="dot"/>
            <a:round/>
            <a:headEnd type="none" w="sm" len="sm"/>
            <a:tailEnd type="none" w="sm" len="sm"/>
          </a:ln>
        </p:spPr>
      </p:cxnSp>
      <p:cxnSp>
        <p:nvCxnSpPr>
          <p:cNvPr id="25" name="Google Shape;61;g37999cec85b_2_38"/>
          <p:cNvCxnSpPr/>
          <p:nvPr/>
        </p:nvCxnSpPr>
        <p:spPr>
          <a:xfrm>
            <a:off x="551075" y="4958737"/>
            <a:ext cx="5696450" cy="0"/>
          </a:xfrm>
          <a:prstGeom prst="straightConnector1">
            <a:avLst/>
          </a:prstGeom>
          <a:noFill/>
          <a:ln w="28575" cap="flat" cmpd="sng">
            <a:solidFill>
              <a:srgbClr val="EC5460"/>
            </a:solidFill>
            <a:prstDash val="dot"/>
            <a:round/>
            <a:headEnd type="none" w="sm" len="sm"/>
            <a:tailEnd type="none" w="sm" len="sm"/>
          </a:ln>
        </p:spPr>
      </p:cxnSp>
      <p:cxnSp>
        <p:nvCxnSpPr>
          <p:cNvPr id="27" name="Google Shape;61;g37999cec85b_2_38"/>
          <p:cNvCxnSpPr/>
          <p:nvPr/>
        </p:nvCxnSpPr>
        <p:spPr>
          <a:xfrm>
            <a:off x="551075" y="5590531"/>
            <a:ext cx="5840847" cy="0"/>
          </a:xfrm>
          <a:prstGeom prst="straightConnector1">
            <a:avLst/>
          </a:prstGeom>
          <a:noFill/>
          <a:ln w="28575" cap="flat" cmpd="sng">
            <a:solidFill>
              <a:srgbClr val="EC5460"/>
            </a:solidFill>
            <a:prstDash val="dot"/>
            <a:round/>
            <a:headEnd type="none" w="sm" len="sm"/>
            <a:tailEnd type="none" w="sm" len="sm"/>
          </a:ln>
        </p:spPr>
      </p:cxnSp>
      <p:cxnSp>
        <p:nvCxnSpPr>
          <p:cNvPr id="29" name="Google Shape;61;g37999cec85b_2_38"/>
          <p:cNvCxnSpPr/>
          <p:nvPr/>
        </p:nvCxnSpPr>
        <p:spPr>
          <a:xfrm>
            <a:off x="551075" y="3934846"/>
            <a:ext cx="4300843" cy="0"/>
          </a:xfrm>
          <a:prstGeom prst="straightConnector1">
            <a:avLst/>
          </a:prstGeom>
          <a:noFill/>
          <a:ln w="28575" cap="flat" cmpd="sng">
            <a:solidFill>
              <a:srgbClr val="EC5460"/>
            </a:solidFill>
            <a:prstDash val="dot"/>
            <a:round/>
            <a:headEnd type="none" w="sm" len="sm"/>
            <a:tailEnd type="none" w="sm" len="sm"/>
          </a:ln>
        </p:spPr>
      </p:cxnSp>
    </p:spTree>
    <p:extLst>
      <p:ext uri="{BB962C8B-B14F-4D97-AF65-F5344CB8AC3E}">
        <p14:creationId xmlns:p14="http://schemas.microsoft.com/office/powerpoint/2010/main" val="39635926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37999cec85b_2_11"/>
          <p:cNvSpPr txBox="1"/>
          <p:nvPr/>
        </p:nvSpPr>
        <p:spPr>
          <a:xfrm>
            <a:off x="417475" y="1010150"/>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・STEP1　</a:t>
            </a:r>
            <a:r>
              <a:rPr lang="ja-JP" sz="2600">
                <a:solidFill>
                  <a:srgbClr val="D9D9D9"/>
                </a:solidFill>
                <a:latin typeface="Noto Sans JP"/>
                <a:ea typeface="Noto Sans JP"/>
                <a:cs typeface="Noto Sans JP"/>
                <a:sym typeface="Noto Sans JP"/>
              </a:rPr>
              <a:t>今年の本人情報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・STEP2　</a:t>
            </a:r>
            <a:r>
              <a:rPr lang="ja-JP" sz="2600">
                <a:solidFill>
                  <a:srgbClr val="D9D9D9"/>
                </a:solidFill>
                <a:latin typeface="Noto Sans JP"/>
                <a:ea typeface="Noto Sans JP"/>
                <a:cs typeface="Noto Sans JP"/>
                <a:sym typeface="Noto Sans JP"/>
              </a:rPr>
              <a:t>今年の配偶者・扶養親族情報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・STEP3　</a:t>
            </a:r>
            <a:r>
              <a:rPr lang="ja-JP" sz="2600">
                <a:solidFill>
                  <a:srgbClr val="D9D9D9"/>
                </a:solidFill>
                <a:latin typeface="Noto Sans JP"/>
                <a:ea typeface="Noto Sans JP"/>
                <a:cs typeface="Noto Sans JP"/>
                <a:sym typeface="Noto Sans JP"/>
              </a:rPr>
              <a:t>今年の年末調整該当者</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・STEP4　保険・ローンチェック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・STEP5　来年の本人情報チェック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666666"/>
                </a:solidFill>
                <a:latin typeface="Noto Sans JP"/>
                <a:ea typeface="Noto Sans JP"/>
                <a:cs typeface="Noto Sans JP"/>
                <a:sym typeface="Noto Sans JP"/>
              </a:rPr>
              <a:t>・STEP6　今年の配偶者・扶養親族情報チェック</a:t>
            </a:r>
            <a:endParaRPr sz="2600">
              <a:solidFill>
                <a:srgbClr val="666666"/>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・STEP7　来年の年末調整該当者チェック</a:t>
            </a:r>
            <a:endParaRPr sz="2600">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a:t>
            </a:r>
            <a:r>
              <a:rPr lang="ja-JP" sz="2600">
                <a:solidFill>
                  <a:srgbClr val="D9D9D9"/>
                </a:solidFill>
                <a:latin typeface="Noto Sans JP"/>
                <a:ea typeface="Noto Sans JP"/>
                <a:cs typeface="Noto Sans JP"/>
                <a:sym typeface="Noto Sans JP"/>
              </a:rPr>
              <a:t>8</a:t>
            </a:r>
            <a:r>
              <a:rPr lang="ja-JP" sz="2600" i="0" u="none" strike="noStrike" cap="none">
                <a:solidFill>
                  <a:srgbClr val="D9D9D9"/>
                </a:solidFill>
                <a:latin typeface="Noto Sans JP"/>
                <a:ea typeface="Noto Sans JP"/>
                <a:cs typeface="Noto Sans JP"/>
                <a:sym typeface="Noto Sans JP"/>
              </a:rPr>
              <a:t>　添付ファイルチェック</a:t>
            </a:r>
            <a:endParaRPr sz="2600" i="0" u="none" strike="noStrike" cap="none">
              <a:solidFill>
                <a:srgbClr val="D9D9D9"/>
              </a:solidFill>
              <a:latin typeface="Noto Sans JP"/>
              <a:ea typeface="Noto Sans JP"/>
              <a:cs typeface="Noto Sans JP"/>
              <a:sym typeface="Noto Sans JP"/>
            </a:endParaRPr>
          </a:p>
        </p:txBody>
      </p:sp>
      <p:sp>
        <p:nvSpPr>
          <p:cNvPr id="368" name="Google Shape;368;g37999cec85b_2_11"/>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30</a:t>
            </a:fld>
            <a:endParaRPr/>
          </a:p>
        </p:txBody>
      </p:sp>
      <p:sp>
        <p:nvSpPr>
          <p:cNvPr id="369" name="Google Shape;369;g37999cec85b_2_11"/>
          <p:cNvSpPr txBox="1"/>
          <p:nvPr/>
        </p:nvSpPr>
        <p:spPr>
          <a:xfrm>
            <a:off x="315325" y="256125"/>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70" name="Google Shape;370;g37999cec85b_2_11"/>
          <p:cNvSpPr/>
          <p:nvPr/>
        </p:nvSpPr>
        <p:spPr>
          <a:xfrm>
            <a:off x="5450325" y="2870850"/>
            <a:ext cx="4175400" cy="1131300"/>
          </a:xfrm>
          <a:prstGeom prst="wedgeRectCallout">
            <a:avLst>
              <a:gd name="adj1" fmla="val -56947"/>
              <a:gd name="adj2" fmla="val 42242"/>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ja-JP" sz="1900" i="0" u="none" strike="noStrike" cap="none">
                <a:solidFill>
                  <a:srgbClr val="666666"/>
                </a:solidFill>
                <a:latin typeface="Noto Sans JP"/>
                <a:ea typeface="Noto Sans JP"/>
                <a:cs typeface="Noto Sans JP"/>
                <a:sym typeface="Noto Sans JP"/>
              </a:rPr>
              <a:t>　STEP</a:t>
            </a:r>
            <a:r>
              <a:rPr lang="ja-JP" sz="1900">
                <a:solidFill>
                  <a:srgbClr val="666666"/>
                </a:solidFill>
                <a:latin typeface="Noto Sans JP"/>
                <a:ea typeface="Noto Sans JP"/>
                <a:cs typeface="Noto Sans JP"/>
                <a:sym typeface="Noto Sans JP"/>
              </a:rPr>
              <a:t>6</a:t>
            </a:r>
            <a:r>
              <a:rPr lang="ja-JP" sz="1900" i="0" u="none" strike="noStrike" cap="none">
                <a:solidFill>
                  <a:srgbClr val="666666"/>
                </a:solidFill>
                <a:latin typeface="Noto Sans JP"/>
                <a:ea typeface="Noto Sans JP"/>
                <a:cs typeface="Noto Sans JP"/>
                <a:sym typeface="Noto Sans JP"/>
              </a:rPr>
              <a:t>-</a:t>
            </a:r>
            <a:r>
              <a:rPr lang="ja-JP" sz="1900">
                <a:solidFill>
                  <a:srgbClr val="666666"/>
                </a:solidFill>
                <a:latin typeface="Noto Sans JP"/>
                <a:ea typeface="Noto Sans JP"/>
                <a:cs typeface="Noto Sans JP"/>
                <a:sym typeface="Noto Sans JP"/>
              </a:rPr>
              <a:t>1</a:t>
            </a:r>
            <a:r>
              <a:rPr lang="ja-JP" sz="1900" i="0" u="none" strike="noStrike" cap="none">
                <a:solidFill>
                  <a:srgbClr val="666666"/>
                </a:solidFill>
                <a:latin typeface="Noto Sans JP"/>
                <a:ea typeface="Noto Sans JP"/>
                <a:cs typeface="Noto Sans JP"/>
                <a:sym typeface="Noto Sans JP"/>
              </a:rPr>
              <a:t>　</a:t>
            </a:r>
            <a:r>
              <a:rPr lang="ja-JP" sz="1900">
                <a:solidFill>
                  <a:srgbClr val="666666"/>
                </a:solidFill>
                <a:latin typeface="Noto Sans JP"/>
                <a:ea typeface="Noto Sans JP"/>
                <a:cs typeface="Noto Sans JP"/>
                <a:sym typeface="Noto Sans JP"/>
              </a:rPr>
              <a:t>来年の配偶者の有無</a:t>
            </a:r>
            <a:endParaRPr sz="1900" i="0" u="none" strike="noStrike" cap="none">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a:solidFill>
                  <a:srgbClr val="666666"/>
                </a:solidFill>
                <a:latin typeface="Noto Sans JP"/>
                <a:ea typeface="Noto Sans JP"/>
                <a:cs typeface="Noto Sans JP"/>
                <a:sym typeface="Noto Sans JP"/>
              </a:rPr>
              <a:t>　STEP</a:t>
            </a:r>
            <a:r>
              <a:rPr lang="ja-JP" sz="1900">
                <a:solidFill>
                  <a:srgbClr val="666666"/>
                </a:solidFill>
                <a:latin typeface="Noto Sans JP"/>
                <a:ea typeface="Noto Sans JP"/>
                <a:cs typeface="Noto Sans JP"/>
                <a:sym typeface="Noto Sans JP"/>
              </a:rPr>
              <a:t>6</a:t>
            </a:r>
            <a:r>
              <a:rPr lang="ja-JP" sz="1900" i="0" u="none" strike="noStrike" cap="none">
                <a:solidFill>
                  <a:srgbClr val="666666"/>
                </a:solidFill>
                <a:latin typeface="Noto Sans JP"/>
                <a:ea typeface="Noto Sans JP"/>
                <a:cs typeface="Noto Sans JP"/>
                <a:sym typeface="Noto Sans JP"/>
              </a:rPr>
              <a:t>-</a:t>
            </a:r>
            <a:r>
              <a:rPr lang="ja-JP" sz="1900">
                <a:solidFill>
                  <a:srgbClr val="666666"/>
                </a:solidFill>
                <a:latin typeface="Noto Sans JP"/>
                <a:ea typeface="Noto Sans JP"/>
                <a:cs typeface="Noto Sans JP"/>
                <a:sym typeface="Noto Sans JP"/>
              </a:rPr>
              <a:t>2</a:t>
            </a:r>
            <a:r>
              <a:rPr lang="ja-JP" sz="1900" i="0" u="none" strike="noStrike" cap="none">
                <a:solidFill>
                  <a:srgbClr val="666666"/>
                </a:solidFill>
                <a:latin typeface="Noto Sans JP"/>
                <a:ea typeface="Noto Sans JP"/>
                <a:cs typeface="Noto Sans JP"/>
                <a:sym typeface="Noto Sans JP"/>
              </a:rPr>
              <a:t>　</a:t>
            </a:r>
            <a:r>
              <a:rPr lang="ja-JP" sz="1900">
                <a:solidFill>
                  <a:srgbClr val="666666"/>
                </a:solidFill>
                <a:latin typeface="Noto Sans JP"/>
                <a:ea typeface="Noto Sans JP"/>
                <a:cs typeface="Noto Sans JP"/>
                <a:sym typeface="Noto Sans JP"/>
              </a:rPr>
              <a:t>来年の配偶者情報</a:t>
            </a:r>
            <a:endParaRPr sz="1900" i="0" u="none" strike="noStrike" cap="none">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a:solidFill>
                  <a:srgbClr val="666666"/>
                </a:solidFill>
                <a:latin typeface="Noto Sans JP"/>
                <a:ea typeface="Noto Sans JP"/>
                <a:cs typeface="Noto Sans JP"/>
                <a:sym typeface="Noto Sans JP"/>
              </a:rPr>
              <a:t>　STEP</a:t>
            </a:r>
            <a:r>
              <a:rPr lang="ja-JP" sz="1900">
                <a:solidFill>
                  <a:srgbClr val="666666"/>
                </a:solidFill>
                <a:latin typeface="Noto Sans JP"/>
                <a:ea typeface="Noto Sans JP"/>
                <a:cs typeface="Noto Sans JP"/>
                <a:sym typeface="Noto Sans JP"/>
              </a:rPr>
              <a:t>6</a:t>
            </a:r>
            <a:r>
              <a:rPr lang="ja-JP" sz="1900" i="0" u="none" strike="noStrike" cap="none">
                <a:solidFill>
                  <a:srgbClr val="666666"/>
                </a:solidFill>
                <a:latin typeface="Noto Sans JP"/>
                <a:ea typeface="Noto Sans JP"/>
                <a:cs typeface="Noto Sans JP"/>
                <a:sym typeface="Noto Sans JP"/>
              </a:rPr>
              <a:t>-</a:t>
            </a:r>
            <a:r>
              <a:rPr lang="ja-JP" sz="1900">
                <a:solidFill>
                  <a:srgbClr val="666666"/>
                </a:solidFill>
                <a:latin typeface="Noto Sans JP"/>
                <a:ea typeface="Noto Sans JP"/>
                <a:cs typeface="Noto Sans JP"/>
                <a:sym typeface="Noto Sans JP"/>
              </a:rPr>
              <a:t>3</a:t>
            </a:r>
            <a:r>
              <a:rPr lang="ja-JP" sz="1900" i="0" u="none" strike="noStrike" cap="none">
                <a:solidFill>
                  <a:srgbClr val="666666"/>
                </a:solidFill>
                <a:latin typeface="Noto Sans JP"/>
                <a:ea typeface="Noto Sans JP"/>
                <a:cs typeface="Noto Sans JP"/>
                <a:sym typeface="Noto Sans JP"/>
              </a:rPr>
              <a:t>　</a:t>
            </a:r>
            <a:r>
              <a:rPr lang="ja-JP" sz="1900">
                <a:solidFill>
                  <a:srgbClr val="666666"/>
                </a:solidFill>
                <a:latin typeface="Noto Sans JP"/>
                <a:ea typeface="Noto Sans JP"/>
                <a:cs typeface="Noto Sans JP"/>
                <a:sym typeface="Noto Sans JP"/>
              </a:rPr>
              <a:t>来年の扶養親族情報</a:t>
            </a:r>
            <a:endParaRPr sz="1200" i="0" u="none" strike="noStrike" cap="none">
              <a:solidFill>
                <a:srgbClr val="000000"/>
              </a:solidFill>
              <a:latin typeface="Noto Sans JP"/>
              <a:ea typeface="Noto Sans JP"/>
              <a:cs typeface="Noto Sans JP"/>
              <a:sym typeface="Noto Sans J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7999cec85b_2_18"/>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・STEP1　</a:t>
            </a:r>
            <a:r>
              <a:rPr lang="ja-JP" sz="2600">
                <a:solidFill>
                  <a:srgbClr val="D9D9D9"/>
                </a:solidFill>
                <a:latin typeface="Noto Sans JP"/>
                <a:ea typeface="Noto Sans JP"/>
                <a:cs typeface="Noto Sans JP"/>
                <a:sym typeface="Noto Sans JP"/>
              </a:rPr>
              <a:t>今年の本人情報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・STEP2　</a:t>
            </a:r>
            <a:r>
              <a:rPr lang="ja-JP" sz="2600">
                <a:solidFill>
                  <a:srgbClr val="D9D9D9"/>
                </a:solidFill>
                <a:latin typeface="Noto Sans JP"/>
                <a:ea typeface="Noto Sans JP"/>
                <a:cs typeface="Noto Sans JP"/>
                <a:sym typeface="Noto Sans JP"/>
              </a:rPr>
              <a:t>今年の配偶者・扶養親族情報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・STEP3　</a:t>
            </a:r>
            <a:r>
              <a:rPr lang="ja-JP" sz="2600">
                <a:solidFill>
                  <a:srgbClr val="D9D9D9"/>
                </a:solidFill>
                <a:latin typeface="Noto Sans JP"/>
                <a:ea typeface="Noto Sans JP"/>
                <a:cs typeface="Noto Sans JP"/>
                <a:sym typeface="Noto Sans JP"/>
              </a:rPr>
              <a:t>今年の年末調整該当者</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・STEP4　保険・ローンチェック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・STEP5　来年の本人情報チェック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・STEP6　今年の配偶者・扶養親族情報チェック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666666"/>
                </a:solidFill>
                <a:latin typeface="Noto Sans JP"/>
                <a:ea typeface="Noto Sans JP"/>
                <a:cs typeface="Noto Sans JP"/>
                <a:sym typeface="Noto Sans JP"/>
              </a:rPr>
              <a:t>・STEP7　来年の年末調整該当者チェック</a:t>
            </a:r>
            <a:endParaRPr sz="2600">
              <a:solidFill>
                <a:srgbClr val="666666"/>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a:t>
            </a:r>
            <a:r>
              <a:rPr lang="ja-JP" sz="2600">
                <a:solidFill>
                  <a:srgbClr val="D9D9D9"/>
                </a:solidFill>
                <a:latin typeface="Noto Sans JP"/>
                <a:ea typeface="Noto Sans JP"/>
                <a:cs typeface="Noto Sans JP"/>
                <a:sym typeface="Noto Sans JP"/>
              </a:rPr>
              <a:t>8</a:t>
            </a:r>
            <a:r>
              <a:rPr lang="ja-JP" sz="2600" i="0" u="none" strike="noStrike" cap="none">
                <a:solidFill>
                  <a:srgbClr val="D9D9D9"/>
                </a:solidFill>
                <a:latin typeface="Noto Sans JP"/>
                <a:ea typeface="Noto Sans JP"/>
                <a:cs typeface="Noto Sans JP"/>
                <a:sym typeface="Noto Sans JP"/>
              </a:rPr>
              <a:t>　添付ファイルチェック</a:t>
            </a:r>
            <a:endParaRPr sz="2600" i="0" u="none" strike="noStrike" cap="none">
              <a:solidFill>
                <a:srgbClr val="D9D9D9"/>
              </a:solidFill>
              <a:latin typeface="Noto Sans JP"/>
              <a:ea typeface="Noto Sans JP"/>
              <a:cs typeface="Noto Sans JP"/>
              <a:sym typeface="Noto Sans JP"/>
            </a:endParaRPr>
          </a:p>
        </p:txBody>
      </p:sp>
      <p:sp>
        <p:nvSpPr>
          <p:cNvPr id="376" name="Google Shape;376;g37999cec85b_2_1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31</a:t>
            </a:fld>
            <a:endParaRPr/>
          </a:p>
        </p:txBody>
      </p:sp>
      <p:sp>
        <p:nvSpPr>
          <p:cNvPr id="377" name="Google Shape;377;g37999cec85b_2_1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78" name="Google Shape;378;g37999cec85b_2_18"/>
          <p:cNvSpPr/>
          <p:nvPr/>
        </p:nvSpPr>
        <p:spPr>
          <a:xfrm>
            <a:off x="5450325" y="3532850"/>
            <a:ext cx="4175400" cy="1086600"/>
          </a:xfrm>
          <a:prstGeom prst="wedgeRectCallout">
            <a:avLst>
              <a:gd name="adj1" fmla="val -56947"/>
              <a:gd name="adj2" fmla="val 42242"/>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ja-JP" sz="1900" i="0" u="none" strike="noStrike" cap="none">
                <a:solidFill>
                  <a:srgbClr val="666666"/>
                </a:solidFill>
                <a:latin typeface="Noto Sans JP"/>
                <a:ea typeface="Noto Sans JP"/>
                <a:cs typeface="Noto Sans JP"/>
                <a:sym typeface="Noto Sans JP"/>
              </a:rPr>
              <a:t>　STEP</a:t>
            </a:r>
            <a:r>
              <a:rPr lang="ja-JP" sz="1900">
                <a:solidFill>
                  <a:srgbClr val="666666"/>
                </a:solidFill>
                <a:latin typeface="Noto Sans JP"/>
                <a:ea typeface="Noto Sans JP"/>
                <a:cs typeface="Noto Sans JP"/>
                <a:sym typeface="Noto Sans JP"/>
              </a:rPr>
              <a:t>7</a:t>
            </a:r>
            <a:r>
              <a:rPr lang="ja-JP" sz="1900" i="0" u="none" strike="noStrike" cap="none">
                <a:solidFill>
                  <a:srgbClr val="666666"/>
                </a:solidFill>
                <a:latin typeface="Noto Sans JP"/>
                <a:ea typeface="Noto Sans JP"/>
                <a:cs typeface="Noto Sans JP"/>
                <a:sym typeface="Noto Sans JP"/>
              </a:rPr>
              <a:t>-</a:t>
            </a:r>
            <a:r>
              <a:rPr lang="ja-JP" sz="1900">
                <a:solidFill>
                  <a:srgbClr val="666666"/>
                </a:solidFill>
                <a:latin typeface="Noto Sans JP"/>
                <a:ea typeface="Noto Sans JP"/>
                <a:cs typeface="Noto Sans JP"/>
                <a:sym typeface="Noto Sans JP"/>
              </a:rPr>
              <a:t>1</a:t>
            </a:r>
            <a:r>
              <a:rPr lang="ja-JP" sz="1900" i="0" u="none" strike="noStrike" cap="none">
                <a:solidFill>
                  <a:srgbClr val="666666"/>
                </a:solidFill>
                <a:latin typeface="Noto Sans JP"/>
                <a:ea typeface="Noto Sans JP"/>
                <a:cs typeface="Noto Sans JP"/>
                <a:sym typeface="Noto Sans JP"/>
              </a:rPr>
              <a:t>　</a:t>
            </a:r>
            <a:r>
              <a:rPr lang="ja-JP" sz="1900">
                <a:solidFill>
                  <a:srgbClr val="666666"/>
                </a:solidFill>
                <a:latin typeface="Noto Sans JP"/>
                <a:ea typeface="Noto Sans JP"/>
                <a:cs typeface="Noto Sans JP"/>
                <a:sym typeface="Noto Sans JP"/>
              </a:rPr>
              <a:t>来年の甲乙判定</a:t>
            </a:r>
            <a:endParaRPr sz="1900" i="0" u="none" strike="noStrike" cap="none">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a:solidFill>
                  <a:srgbClr val="666666"/>
                </a:solidFill>
                <a:latin typeface="Noto Sans JP"/>
                <a:ea typeface="Noto Sans JP"/>
                <a:cs typeface="Noto Sans JP"/>
                <a:sym typeface="Noto Sans JP"/>
              </a:rPr>
              <a:t>　STEP</a:t>
            </a:r>
            <a:r>
              <a:rPr lang="ja-JP" sz="1900">
                <a:solidFill>
                  <a:srgbClr val="666666"/>
                </a:solidFill>
                <a:latin typeface="Noto Sans JP"/>
                <a:ea typeface="Noto Sans JP"/>
                <a:cs typeface="Noto Sans JP"/>
                <a:sym typeface="Noto Sans JP"/>
              </a:rPr>
              <a:t>7</a:t>
            </a:r>
            <a:r>
              <a:rPr lang="ja-JP" sz="1900" i="0" u="none" strike="noStrike" cap="none">
                <a:solidFill>
                  <a:srgbClr val="666666"/>
                </a:solidFill>
                <a:latin typeface="Noto Sans JP"/>
                <a:ea typeface="Noto Sans JP"/>
                <a:cs typeface="Noto Sans JP"/>
                <a:sym typeface="Noto Sans JP"/>
              </a:rPr>
              <a:t>-</a:t>
            </a:r>
            <a:r>
              <a:rPr lang="ja-JP" sz="1900">
                <a:solidFill>
                  <a:srgbClr val="666666"/>
                </a:solidFill>
                <a:latin typeface="Noto Sans JP"/>
                <a:ea typeface="Noto Sans JP"/>
                <a:cs typeface="Noto Sans JP"/>
                <a:sym typeface="Noto Sans JP"/>
              </a:rPr>
              <a:t>2</a:t>
            </a:r>
            <a:r>
              <a:rPr lang="ja-JP" sz="1900" i="0" u="none" strike="noStrike" cap="none">
                <a:solidFill>
                  <a:srgbClr val="666666"/>
                </a:solidFill>
                <a:latin typeface="Noto Sans JP"/>
                <a:ea typeface="Noto Sans JP"/>
                <a:cs typeface="Noto Sans JP"/>
                <a:sym typeface="Noto Sans JP"/>
              </a:rPr>
              <a:t>　</a:t>
            </a:r>
            <a:r>
              <a:rPr lang="ja-JP" sz="1900">
                <a:solidFill>
                  <a:srgbClr val="666666"/>
                </a:solidFill>
                <a:latin typeface="Noto Sans JP"/>
                <a:ea typeface="Noto Sans JP"/>
                <a:cs typeface="Noto Sans JP"/>
                <a:sym typeface="Noto Sans JP"/>
              </a:rPr>
              <a:t>来年の2社以上勤務</a:t>
            </a:r>
            <a:endParaRPr sz="1900" i="0" u="none" strike="noStrike" cap="none">
              <a:solidFill>
                <a:srgbClr val="666666"/>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900"/>
              <a:buFont typeface="Arial"/>
              <a:buNone/>
            </a:pPr>
            <a:r>
              <a:rPr lang="ja-JP" sz="1900" i="0" u="none" strike="noStrike" cap="none">
                <a:solidFill>
                  <a:srgbClr val="666666"/>
                </a:solidFill>
                <a:latin typeface="Noto Sans JP"/>
                <a:ea typeface="Noto Sans JP"/>
                <a:cs typeface="Noto Sans JP"/>
                <a:sym typeface="Noto Sans JP"/>
              </a:rPr>
              <a:t>　STEP</a:t>
            </a:r>
            <a:r>
              <a:rPr lang="ja-JP" sz="1900">
                <a:solidFill>
                  <a:srgbClr val="666666"/>
                </a:solidFill>
                <a:latin typeface="Noto Sans JP"/>
                <a:ea typeface="Noto Sans JP"/>
                <a:cs typeface="Noto Sans JP"/>
                <a:sym typeface="Noto Sans JP"/>
              </a:rPr>
              <a:t>7</a:t>
            </a:r>
            <a:r>
              <a:rPr lang="ja-JP" sz="1900" i="0" u="none" strike="noStrike" cap="none">
                <a:solidFill>
                  <a:srgbClr val="666666"/>
                </a:solidFill>
                <a:latin typeface="Noto Sans JP"/>
                <a:ea typeface="Noto Sans JP"/>
                <a:cs typeface="Noto Sans JP"/>
                <a:sym typeface="Noto Sans JP"/>
              </a:rPr>
              <a:t>-</a:t>
            </a:r>
            <a:r>
              <a:rPr lang="ja-JP" sz="1900">
                <a:solidFill>
                  <a:srgbClr val="666666"/>
                </a:solidFill>
                <a:latin typeface="Noto Sans JP"/>
                <a:ea typeface="Noto Sans JP"/>
                <a:cs typeface="Noto Sans JP"/>
                <a:sym typeface="Noto Sans JP"/>
              </a:rPr>
              <a:t>3</a:t>
            </a:r>
            <a:r>
              <a:rPr lang="ja-JP" sz="1900" i="0" u="none" strike="noStrike" cap="none">
                <a:solidFill>
                  <a:srgbClr val="666666"/>
                </a:solidFill>
                <a:latin typeface="Noto Sans JP"/>
                <a:ea typeface="Noto Sans JP"/>
                <a:cs typeface="Noto Sans JP"/>
                <a:sym typeface="Noto Sans JP"/>
              </a:rPr>
              <a:t>　</a:t>
            </a:r>
            <a:r>
              <a:rPr lang="ja-JP" sz="1900">
                <a:solidFill>
                  <a:srgbClr val="666666"/>
                </a:solidFill>
                <a:latin typeface="Noto Sans JP"/>
                <a:ea typeface="Noto Sans JP"/>
                <a:cs typeface="Noto Sans JP"/>
                <a:sym typeface="Noto Sans JP"/>
              </a:rPr>
              <a:t>来年の給与収入比較</a:t>
            </a:r>
            <a:endParaRPr sz="1200" i="0" u="none" strike="noStrike" cap="none">
              <a:solidFill>
                <a:srgbClr val="000000"/>
              </a:solidFill>
              <a:latin typeface="Noto Sans JP"/>
              <a:ea typeface="Noto Sans JP"/>
              <a:cs typeface="Noto Sans JP"/>
              <a:sym typeface="Noto Sans J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7999cec85b_2_25"/>
          <p:cNvSpPr txBox="1"/>
          <p:nvPr/>
        </p:nvSpPr>
        <p:spPr>
          <a:xfrm>
            <a:off x="417475" y="1054775"/>
            <a:ext cx="8697300" cy="5438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・STEP1　</a:t>
            </a:r>
            <a:r>
              <a:rPr lang="ja-JP" sz="2600">
                <a:solidFill>
                  <a:srgbClr val="D9D9D9"/>
                </a:solidFill>
                <a:latin typeface="Noto Sans JP"/>
                <a:ea typeface="Noto Sans JP"/>
                <a:cs typeface="Noto Sans JP"/>
                <a:sym typeface="Noto Sans JP"/>
              </a:rPr>
              <a:t>今年の本人情報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・STEP2　</a:t>
            </a:r>
            <a:r>
              <a:rPr lang="ja-JP" sz="2600">
                <a:solidFill>
                  <a:srgbClr val="D9D9D9"/>
                </a:solidFill>
                <a:latin typeface="Noto Sans JP"/>
                <a:ea typeface="Noto Sans JP"/>
                <a:cs typeface="Noto Sans JP"/>
                <a:sym typeface="Noto Sans JP"/>
              </a:rPr>
              <a:t>今年の配偶者・扶養親族情報</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・STEP3　</a:t>
            </a:r>
            <a:r>
              <a:rPr lang="ja-JP" sz="2600">
                <a:solidFill>
                  <a:srgbClr val="D9D9D9"/>
                </a:solidFill>
                <a:latin typeface="Noto Sans JP"/>
                <a:ea typeface="Noto Sans JP"/>
                <a:cs typeface="Noto Sans JP"/>
                <a:sym typeface="Noto Sans JP"/>
              </a:rPr>
              <a:t>今年の年末調整該当者</a:t>
            </a:r>
            <a:r>
              <a:rPr lang="ja-JP" sz="2600" i="0" u="none" strike="noStrike" cap="none">
                <a:solidFill>
                  <a:srgbClr val="D9D9D9"/>
                </a:solidFill>
                <a:latin typeface="Noto Sans JP"/>
                <a:ea typeface="Noto Sans JP"/>
                <a:cs typeface="Noto Sans JP"/>
                <a:sym typeface="Noto Sans JP"/>
              </a:rPr>
              <a:t>チェック</a:t>
            </a:r>
            <a:endParaRPr sz="2600" i="0" u="none" strike="noStrike" cap="none">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D9D9D9"/>
                </a:solidFill>
                <a:latin typeface="Noto Sans JP"/>
                <a:ea typeface="Noto Sans JP"/>
                <a:cs typeface="Noto Sans JP"/>
                <a:sym typeface="Noto Sans JP"/>
              </a:rPr>
              <a:t>・STEP4　保険・ローンチェック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・STEP5　来年の本人情報チェック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・STEP6　今年の配偶者・扶養親族情報チェック</a:t>
            </a:r>
            <a:endParaRPr sz="2600">
              <a:solidFill>
                <a:srgbClr val="D9D9D9"/>
              </a:solidFill>
              <a:latin typeface="Noto Sans JP"/>
              <a:ea typeface="Noto Sans JP"/>
              <a:cs typeface="Noto Sans JP"/>
              <a:sym typeface="Noto Sans JP"/>
            </a:endParaRPr>
          </a:p>
          <a:p>
            <a:pPr marL="0" lvl="0" indent="0" algn="l" rtl="0">
              <a:lnSpc>
                <a:spcPct val="150000"/>
              </a:lnSpc>
              <a:spcBef>
                <a:spcPts val="0"/>
              </a:spcBef>
              <a:spcAft>
                <a:spcPts val="0"/>
              </a:spcAft>
              <a:buClr>
                <a:srgbClr val="000000"/>
              </a:buClr>
              <a:buSzPts val="2500"/>
              <a:buFont typeface="Arial"/>
              <a:buNone/>
            </a:pPr>
            <a:r>
              <a:rPr lang="ja-JP" sz="2600">
                <a:solidFill>
                  <a:srgbClr val="D9D9D9"/>
                </a:solidFill>
                <a:latin typeface="Noto Sans JP"/>
                <a:ea typeface="Noto Sans JP"/>
                <a:cs typeface="Noto Sans JP"/>
                <a:sym typeface="Noto Sans JP"/>
              </a:rPr>
              <a:t>・STEP7　来年の年末調整該当者チェック</a:t>
            </a:r>
            <a:endParaRPr sz="2600">
              <a:solidFill>
                <a:srgbClr val="D9D9D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2500"/>
              <a:buFont typeface="Arial"/>
              <a:buNone/>
            </a:pPr>
            <a:r>
              <a:rPr lang="ja-JP" sz="2600" i="0" u="none" strike="noStrike" cap="none">
                <a:solidFill>
                  <a:srgbClr val="666666"/>
                </a:solidFill>
                <a:latin typeface="Noto Sans JP"/>
                <a:ea typeface="Noto Sans JP"/>
                <a:cs typeface="Noto Sans JP"/>
                <a:sym typeface="Noto Sans JP"/>
              </a:rPr>
              <a:t>・STEP</a:t>
            </a:r>
            <a:r>
              <a:rPr lang="ja-JP" sz="2600">
                <a:solidFill>
                  <a:srgbClr val="666666"/>
                </a:solidFill>
                <a:latin typeface="Noto Sans JP"/>
                <a:ea typeface="Noto Sans JP"/>
                <a:cs typeface="Noto Sans JP"/>
                <a:sym typeface="Noto Sans JP"/>
              </a:rPr>
              <a:t>8</a:t>
            </a:r>
            <a:r>
              <a:rPr lang="ja-JP" sz="2600" i="0" u="none" strike="noStrike" cap="none">
                <a:solidFill>
                  <a:srgbClr val="666666"/>
                </a:solidFill>
                <a:latin typeface="Noto Sans JP"/>
                <a:ea typeface="Noto Sans JP"/>
                <a:cs typeface="Noto Sans JP"/>
                <a:sym typeface="Noto Sans JP"/>
              </a:rPr>
              <a:t>　添付ファイルチェック</a:t>
            </a:r>
            <a:endParaRPr sz="2600" i="0" u="none" strike="noStrike" cap="none">
              <a:solidFill>
                <a:srgbClr val="666666"/>
              </a:solidFill>
              <a:latin typeface="Noto Sans JP"/>
              <a:ea typeface="Noto Sans JP"/>
              <a:cs typeface="Noto Sans JP"/>
              <a:sym typeface="Noto Sans JP"/>
            </a:endParaRPr>
          </a:p>
        </p:txBody>
      </p:sp>
      <p:sp>
        <p:nvSpPr>
          <p:cNvPr id="384" name="Google Shape;384;g37999cec85b_2_25"/>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32</a:t>
            </a:fld>
            <a:endParaRPr/>
          </a:p>
        </p:txBody>
      </p:sp>
      <p:sp>
        <p:nvSpPr>
          <p:cNvPr id="385" name="Google Shape;385;g37999cec85b_2_25"/>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chemeClr val="dk1"/>
              </a:buClr>
              <a:buSzPts val="2500"/>
              <a:buFont typeface="Arial"/>
              <a:buNone/>
            </a:pPr>
            <a:r>
              <a:rPr lang="ja-JP" sz="2300" b="1" i="0" u="none" strike="noStrike" cap="none">
                <a:solidFill>
                  <a:srgbClr val="666666"/>
                </a:solidFill>
                <a:latin typeface="Noto Sans JP"/>
                <a:ea typeface="Noto Sans JP"/>
                <a:cs typeface="Noto Sans JP"/>
                <a:sym typeface="Noto Sans JP"/>
              </a:rPr>
              <a:t>年末調整のアンケート回答</a:t>
            </a:r>
            <a:endParaRPr sz="2300" b="1" i="0" u="none" strike="noStrike" cap="none">
              <a:solidFill>
                <a:srgbClr val="666666"/>
              </a:solidFill>
              <a:latin typeface="Noto Sans JP"/>
              <a:ea typeface="Noto Sans JP"/>
              <a:cs typeface="Noto Sans JP"/>
              <a:sym typeface="Noto Sans JP"/>
            </a:endParaRPr>
          </a:p>
        </p:txBody>
      </p:sp>
      <p:sp>
        <p:nvSpPr>
          <p:cNvPr id="386" name="Google Shape;386;g37999cec85b_2_25"/>
          <p:cNvSpPr/>
          <p:nvPr/>
        </p:nvSpPr>
        <p:spPr>
          <a:xfrm>
            <a:off x="5450331" y="4775400"/>
            <a:ext cx="4175400" cy="462000"/>
          </a:xfrm>
          <a:prstGeom prst="wedgeRectCallout">
            <a:avLst>
              <a:gd name="adj1" fmla="val -56947"/>
              <a:gd name="adj2" fmla="val 42242"/>
            </a:avLst>
          </a:prstGeom>
          <a:solidFill>
            <a:srgbClr val="CFE2F3"/>
          </a:solidFill>
          <a:ln w="9525" cap="flat" cmpd="sng">
            <a:solidFill>
              <a:srgbClr val="78B8FE"/>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ja-JP" sz="1900" i="0" u="none" strike="noStrike" cap="none">
                <a:solidFill>
                  <a:srgbClr val="666666"/>
                </a:solidFill>
                <a:latin typeface="Noto Sans JP"/>
                <a:ea typeface="Noto Sans JP"/>
                <a:cs typeface="Noto Sans JP"/>
                <a:sym typeface="Noto Sans JP"/>
              </a:rPr>
              <a:t>　STEP</a:t>
            </a:r>
            <a:r>
              <a:rPr lang="ja-JP" sz="1900">
                <a:solidFill>
                  <a:srgbClr val="666666"/>
                </a:solidFill>
                <a:latin typeface="Noto Sans JP"/>
                <a:ea typeface="Noto Sans JP"/>
                <a:cs typeface="Noto Sans JP"/>
                <a:sym typeface="Noto Sans JP"/>
              </a:rPr>
              <a:t>8</a:t>
            </a:r>
            <a:r>
              <a:rPr lang="ja-JP" sz="1900" i="0" u="none" strike="noStrike" cap="none">
                <a:solidFill>
                  <a:srgbClr val="666666"/>
                </a:solidFill>
                <a:latin typeface="Noto Sans JP"/>
                <a:ea typeface="Noto Sans JP"/>
                <a:cs typeface="Noto Sans JP"/>
                <a:sym typeface="Noto Sans JP"/>
              </a:rPr>
              <a:t>-</a:t>
            </a:r>
            <a:r>
              <a:rPr lang="ja-JP" sz="1900">
                <a:solidFill>
                  <a:srgbClr val="666666"/>
                </a:solidFill>
                <a:latin typeface="Noto Sans JP"/>
                <a:ea typeface="Noto Sans JP"/>
                <a:cs typeface="Noto Sans JP"/>
                <a:sym typeface="Noto Sans JP"/>
              </a:rPr>
              <a:t>1</a:t>
            </a:r>
            <a:r>
              <a:rPr lang="ja-JP" sz="1900" i="0" u="none" strike="noStrike" cap="none">
                <a:solidFill>
                  <a:srgbClr val="666666"/>
                </a:solidFill>
                <a:latin typeface="Noto Sans JP"/>
                <a:ea typeface="Noto Sans JP"/>
                <a:cs typeface="Noto Sans JP"/>
                <a:sym typeface="Noto Sans JP"/>
              </a:rPr>
              <a:t>　</a:t>
            </a:r>
            <a:r>
              <a:rPr lang="ja-JP" sz="1900">
                <a:solidFill>
                  <a:srgbClr val="666666"/>
                </a:solidFill>
                <a:latin typeface="Noto Sans JP"/>
                <a:ea typeface="Noto Sans JP"/>
                <a:cs typeface="Noto Sans JP"/>
                <a:sym typeface="Noto Sans JP"/>
              </a:rPr>
              <a:t>ファイルの添付</a:t>
            </a:r>
            <a:endParaRPr sz="1200" i="0" u="none" strike="noStrike" cap="none">
              <a:solidFill>
                <a:srgbClr val="000000"/>
              </a:solidFill>
              <a:latin typeface="Noto Sans JP"/>
              <a:ea typeface="Noto Sans JP"/>
              <a:cs typeface="Noto Sans JP"/>
              <a:sym typeface="Noto Sans J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33</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目次</a:t>
            </a:r>
            <a:endParaRPr sz="2300" b="1" i="0" u="none" strike="noStrike" cap="none" dirty="0">
              <a:solidFill>
                <a:schemeClr val="dk2"/>
              </a:solidFill>
              <a:latin typeface="MS PGothic"/>
              <a:ea typeface="MS PGothic"/>
              <a:cs typeface="MS PGothic"/>
              <a:sym typeface="MS PGothic"/>
            </a:endParaRPr>
          </a:p>
        </p:txBody>
      </p:sp>
      <p:sp>
        <p:nvSpPr>
          <p:cNvPr id="60" name="Google Shape;60;g37999cec85b_2_38"/>
          <p:cNvSpPr txBox="1"/>
          <p:nvPr/>
        </p:nvSpPr>
        <p:spPr>
          <a:xfrm>
            <a:off x="434975" y="1310868"/>
            <a:ext cx="9236700" cy="4068300"/>
          </a:xfrm>
          <a:prstGeom prst="rect">
            <a:avLst/>
          </a:prstGeom>
          <a:noFill/>
          <a:ln>
            <a:noFill/>
          </a:ln>
        </p:spPr>
        <p:txBody>
          <a:bodyPr spcFirstLastPara="1" wrap="square" lIns="91425" tIns="45700" rIns="91425" bIns="45700" anchor="t" anchorCtr="0">
            <a:noAutofit/>
          </a:bodyPr>
          <a:lstStyle/>
          <a:p>
            <a:pPr>
              <a:buSzPts val="2500"/>
            </a:pPr>
            <a:r>
              <a:rPr lang="ja-JP" altLang="ja-JP" sz="2400" dirty="0">
                <a:solidFill>
                  <a:srgbClr val="CCCCCC"/>
                </a:solidFill>
                <a:latin typeface="Noto Sans JP"/>
                <a:ea typeface="Noto Sans JP"/>
                <a:cs typeface="Noto Sans JP"/>
                <a:sym typeface="Noto Sans JP"/>
              </a:rPr>
              <a:t>☑ </a:t>
            </a:r>
            <a:r>
              <a:rPr lang="ja-JP" altLang="en-US" sz="2400" dirty="0">
                <a:solidFill>
                  <a:srgbClr val="CCCCCC"/>
                </a:solidFill>
                <a:latin typeface="Noto Sans JP"/>
                <a:ea typeface="Noto Sans JP"/>
                <a:cs typeface="Noto Sans JP"/>
                <a:sym typeface="Noto Sans JP"/>
              </a:rPr>
              <a:t>年末調整</a:t>
            </a:r>
            <a:r>
              <a:rPr lang="ja-JP" altLang="en-US" sz="2400" dirty="0" smtClean="0">
                <a:solidFill>
                  <a:srgbClr val="CCCCCC"/>
                </a:solidFill>
                <a:latin typeface="Noto Sans JP"/>
                <a:ea typeface="Noto Sans JP"/>
                <a:cs typeface="Noto Sans JP"/>
                <a:sym typeface="Noto Sans JP"/>
              </a:rPr>
              <a:t>の実施スケジュールについて</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smtClean="0">
                <a:solidFill>
                  <a:srgbClr val="CCCCCC"/>
                </a:solidFill>
                <a:latin typeface="Noto Sans JP"/>
                <a:ea typeface="Noto Sans JP"/>
                <a:cs typeface="Noto Sans JP"/>
                <a:sym typeface="Noto Sans JP"/>
              </a:rPr>
              <a:t>☑ </a:t>
            </a:r>
            <a:r>
              <a:rPr lang="ja-JP" sz="2400" i="0" u="none" strike="noStrike" cap="none" dirty="0">
                <a:solidFill>
                  <a:srgbClr val="CCCCCC"/>
                </a:solidFill>
                <a:latin typeface="Noto Sans JP"/>
                <a:ea typeface="Noto Sans JP"/>
                <a:cs typeface="Noto Sans JP"/>
                <a:sym typeface="Noto Sans JP"/>
              </a:rPr>
              <a:t>年末調整とは？</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年末調整を始める前に</a:t>
            </a:r>
            <a:r>
              <a:rPr lang="ja-JP" sz="1900" i="0" u="none" strike="noStrike" cap="none" dirty="0">
                <a:solidFill>
                  <a:srgbClr val="CCCCCC"/>
                </a:solidFill>
                <a:latin typeface="Noto Sans JP"/>
                <a:ea typeface="Noto Sans JP"/>
                <a:cs typeface="Noto Sans JP"/>
                <a:sym typeface="Noto Sans JP"/>
              </a:rPr>
              <a:t>（入力前の準備</a:t>
            </a:r>
            <a:r>
              <a:rPr lang="ja-JP" sz="1900" i="0" u="none" strike="noStrike" cap="none" dirty="0" smtClean="0">
                <a:solidFill>
                  <a:srgbClr val="CCCCCC"/>
                </a:solidFill>
                <a:latin typeface="Noto Sans JP"/>
                <a:ea typeface="Noto Sans JP"/>
                <a:cs typeface="Noto Sans JP"/>
                <a:sym typeface="Noto Sans JP"/>
              </a:rPr>
              <a:t>）</a:t>
            </a:r>
            <a:endParaRPr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アンケートの</a:t>
            </a:r>
            <a:r>
              <a:rPr lang="ja-JP" sz="2400" i="0" u="none" strike="noStrike" cap="none" dirty="0" smtClean="0">
                <a:solidFill>
                  <a:srgbClr val="CCCCCC"/>
                </a:solidFill>
                <a:latin typeface="Noto Sans JP"/>
                <a:ea typeface="Noto Sans JP"/>
                <a:cs typeface="Noto Sans JP"/>
                <a:sym typeface="Noto Sans JP"/>
              </a:rPr>
              <a:t>各設問</a:t>
            </a:r>
            <a:r>
              <a:rPr lang="ja-JP" altLang="en-US" sz="2400" dirty="0">
                <a:solidFill>
                  <a:srgbClr val="CCCCCC"/>
                </a:solidFill>
                <a:latin typeface="Noto Sans JP"/>
                <a:ea typeface="Noto Sans JP"/>
                <a:cs typeface="Noto Sans JP"/>
                <a:sym typeface="Noto Sans JP"/>
              </a:rPr>
              <a:t>について</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アンケート回答後の流れ</a:t>
            </a: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1900" dirty="0">
                <a:solidFill>
                  <a:srgbClr val="595959"/>
                </a:solidFill>
                <a:latin typeface="Noto Sans JP"/>
                <a:ea typeface="Noto Sans JP"/>
                <a:cs typeface="Noto Sans JP"/>
                <a:sym typeface="Noto Sans JP"/>
              </a:rPr>
              <a:t> </a:t>
            </a:r>
            <a:r>
              <a:rPr lang="ja-JP" sz="1900" i="0" u="none" strike="noStrike" cap="none" dirty="0">
                <a:solidFill>
                  <a:srgbClr val="595959"/>
                </a:solidFill>
                <a:latin typeface="Noto Sans JP"/>
                <a:ea typeface="Noto Sans JP"/>
                <a:cs typeface="Noto Sans JP"/>
                <a:sym typeface="Noto Sans JP"/>
              </a:rPr>
              <a:t>（修正依頼の対応方法、源泉徴収票の確認方法など</a:t>
            </a:r>
            <a:r>
              <a:rPr lang="ja-JP" sz="1900" i="0" u="none" strike="noStrike" cap="none" dirty="0" smtClean="0">
                <a:solidFill>
                  <a:srgbClr val="595959"/>
                </a:solidFill>
                <a:latin typeface="Noto Sans JP"/>
                <a:ea typeface="Noto Sans JP"/>
                <a:cs typeface="Noto Sans JP"/>
                <a:sym typeface="Noto Sans JP"/>
              </a:rPr>
              <a:t>）</a:t>
            </a:r>
            <a:endParaRPr sz="19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従業員アンケートに関するよくある</a:t>
            </a:r>
            <a:r>
              <a:rPr lang="ja-JP" sz="2400" i="0" u="none" strike="noStrike" cap="none" dirty="0" smtClean="0">
                <a:solidFill>
                  <a:srgbClr val="CCCCCC"/>
                </a:solidFill>
                <a:latin typeface="Noto Sans JP"/>
                <a:ea typeface="Noto Sans JP"/>
                <a:cs typeface="Noto Sans JP"/>
                <a:sym typeface="Noto Sans JP"/>
              </a:rPr>
              <a:t>質問</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1900"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2400" dirty="0">
              <a:solidFill>
                <a:srgbClr val="595959"/>
              </a:solidFill>
              <a:latin typeface="Noto Sans JP"/>
              <a:ea typeface="Noto Sans JP"/>
              <a:cs typeface="Noto Sans JP"/>
              <a:sym typeface="Noto Sans JP"/>
            </a:endParaRPr>
          </a:p>
        </p:txBody>
      </p:sp>
      <p:cxnSp>
        <p:nvCxnSpPr>
          <p:cNvPr id="61" name="Google Shape;61;g37999cec85b_2_38"/>
          <p:cNvCxnSpPr/>
          <p:nvPr/>
        </p:nvCxnSpPr>
        <p:spPr>
          <a:xfrm>
            <a:off x="531125" y="1719868"/>
            <a:ext cx="5514568" cy="0"/>
          </a:xfrm>
          <a:prstGeom prst="straightConnector1">
            <a:avLst/>
          </a:prstGeom>
          <a:noFill/>
          <a:ln w="28575" cap="flat" cmpd="sng">
            <a:solidFill>
              <a:srgbClr val="EC5460"/>
            </a:solidFill>
            <a:prstDash val="dot"/>
            <a:round/>
            <a:headEnd type="none" w="sm" len="sm"/>
            <a:tailEnd type="none" w="sm" len="sm"/>
          </a:ln>
        </p:spPr>
      </p:cxnSp>
      <p:cxnSp>
        <p:nvCxnSpPr>
          <p:cNvPr id="12" name="Google Shape;61;g37999cec85b_2_38"/>
          <p:cNvCxnSpPr/>
          <p:nvPr/>
        </p:nvCxnSpPr>
        <p:spPr>
          <a:xfrm>
            <a:off x="551075" y="2458193"/>
            <a:ext cx="2427000" cy="0"/>
          </a:xfrm>
          <a:prstGeom prst="straightConnector1">
            <a:avLst/>
          </a:prstGeom>
          <a:noFill/>
          <a:ln w="28575" cap="flat" cmpd="sng">
            <a:solidFill>
              <a:srgbClr val="EC5460"/>
            </a:solidFill>
            <a:prstDash val="dot"/>
            <a:round/>
            <a:headEnd type="none" w="sm" len="sm"/>
            <a:tailEnd type="none" w="sm" len="sm"/>
          </a:ln>
        </p:spPr>
      </p:cxnSp>
      <p:cxnSp>
        <p:nvCxnSpPr>
          <p:cNvPr id="18" name="Google Shape;61;g37999cec85b_2_38"/>
          <p:cNvCxnSpPr/>
          <p:nvPr/>
        </p:nvCxnSpPr>
        <p:spPr>
          <a:xfrm>
            <a:off x="551075" y="3196519"/>
            <a:ext cx="5148389" cy="0"/>
          </a:xfrm>
          <a:prstGeom prst="straightConnector1">
            <a:avLst/>
          </a:prstGeom>
          <a:noFill/>
          <a:ln w="28575" cap="flat" cmpd="sng">
            <a:solidFill>
              <a:srgbClr val="EC5460"/>
            </a:solidFill>
            <a:prstDash val="dot"/>
            <a:round/>
            <a:headEnd type="none" w="sm" len="sm"/>
            <a:tailEnd type="none" w="sm" len="sm"/>
          </a:ln>
        </p:spPr>
      </p:cxnSp>
      <p:cxnSp>
        <p:nvCxnSpPr>
          <p:cNvPr id="20" name="Google Shape;61;g37999cec85b_2_38"/>
          <p:cNvCxnSpPr/>
          <p:nvPr/>
        </p:nvCxnSpPr>
        <p:spPr>
          <a:xfrm>
            <a:off x="551075" y="4628784"/>
            <a:ext cx="3639185" cy="0"/>
          </a:xfrm>
          <a:prstGeom prst="straightConnector1">
            <a:avLst/>
          </a:prstGeom>
          <a:noFill/>
          <a:ln w="28575" cap="flat" cmpd="sng">
            <a:solidFill>
              <a:srgbClr val="EC5460"/>
            </a:solidFill>
            <a:prstDash val="dot"/>
            <a:round/>
            <a:headEnd type="none" w="sm" len="sm"/>
            <a:tailEnd type="none" w="sm" len="sm"/>
          </a:ln>
        </p:spPr>
      </p:cxnSp>
      <p:cxnSp>
        <p:nvCxnSpPr>
          <p:cNvPr id="25" name="Google Shape;61;g37999cec85b_2_38"/>
          <p:cNvCxnSpPr/>
          <p:nvPr/>
        </p:nvCxnSpPr>
        <p:spPr>
          <a:xfrm>
            <a:off x="551075" y="4958737"/>
            <a:ext cx="5696450" cy="0"/>
          </a:xfrm>
          <a:prstGeom prst="straightConnector1">
            <a:avLst/>
          </a:prstGeom>
          <a:noFill/>
          <a:ln w="28575" cap="flat" cmpd="sng">
            <a:solidFill>
              <a:srgbClr val="EC5460"/>
            </a:solidFill>
            <a:prstDash val="dot"/>
            <a:round/>
            <a:headEnd type="none" w="sm" len="sm"/>
            <a:tailEnd type="none" w="sm" len="sm"/>
          </a:ln>
        </p:spPr>
      </p:cxnSp>
      <p:cxnSp>
        <p:nvCxnSpPr>
          <p:cNvPr id="27" name="Google Shape;61;g37999cec85b_2_38"/>
          <p:cNvCxnSpPr/>
          <p:nvPr/>
        </p:nvCxnSpPr>
        <p:spPr>
          <a:xfrm>
            <a:off x="551075" y="5590531"/>
            <a:ext cx="5840847" cy="0"/>
          </a:xfrm>
          <a:prstGeom prst="straightConnector1">
            <a:avLst/>
          </a:prstGeom>
          <a:noFill/>
          <a:ln w="28575" cap="flat" cmpd="sng">
            <a:solidFill>
              <a:srgbClr val="EC5460"/>
            </a:solidFill>
            <a:prstDash val="dot"/>
            <a:round/>
            <a:headEnd type="none" w="sm" len="sm"/>
            <a:tailEnd type="none" w="sm" len="sm"/>
          </a:ln>
        </p:spPr>
      </p:cxnSp>
      <p:cxnSp>
        <p:nvCxnSpPr>
          <p:cNvPr id="13" name="Google Shape;61;g37999cec85b_2_38"/>
          <p:cNvCxnSpPr/>
          <p:nvPr/>
        </p:nvCxnSpPr>
        <p:spPr>
          <a:xfrm>
            <a:off x="551075" y="3934846"/>
            <a:ext cx="4300843" cy="0"/>
          </a:xfrm>
          <a:prstGeom prst="straightConnector1">
            <a:avLst/>
          </a:prstGeom>
          <a:noFill/>
          <a:ln w="28575" cap="flat" cmpd="sng">
            <a:solidFill>
              <a:srgbClr val="EC5460"/>
            </a:solidFill>
            <a:prstDash val="dot"/>
            <a:round/>
            <a:headEnd type="none" w="sm" len="sm"/>
            <a:tailEnd type="none" w="sm" len="sm"/>
          </a:ln>
        </p:spPr>
      </p:cxnSp>
    </p:spTree>
    <p:extLst>
      <p:ext uri="{BB962C8B-B14F-4D97-AF65-F5344CB8AC3E}">
        <p14:creationId xmlns:p14="http://schemas.microsoft.com/office/powerpoint/2010/main" val="324212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g1774da871dd_0_0"/>
          <p:cNvPicPr preferRelativeResize="0"/>
          <p:nvPr/>
        </p:nvPicPr>
        <p:blipFill rotWithShape="1">
          <a:blip r:embed="rId3">
            <a:alphaModFix/>
          </a:blip>
          <a:srcRect/>
          <a:stretch/>
        </p:blipFill>
        <p:spPr>
          <a:xfrm>
            <a:off x="1474894" y="826350"/>
            <a:ext cx="6956210" cy="5742726"/>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49411"/>
              </a:srgbClr>
            </a:outerShdw>
          </a:effectLst>
        </p:spPr>
      </p:pic>
      <p:sp>
        <p:nvSpPr>
          <p:cNvPr id="411" name="Google Shape;411;g1774da871dd_0_0"/>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34</a:t>
            </a:fld>
            <a:endParaRPr/>
          </a:p>
        </p:txBody>
      </p:sp>
      <p:sp>
        <p:nvSpPr>
          <p:cNvPr id="412" name="Google Shape;412;g1774da871dd_0_0"/>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【イメージ】修正依頼のメール</a:t>
            </a:r>
            <a:endParaRPr sz="2300" b="1" i="0" u="none" strike="noStrike" cap="none">
              <a:solidFill>
                <a:schemeClr val="dk2"/>
              </a:solidFill>
              <a:latin typeface="MS PGothic"/>
              <a:ea typeface="MS PGothic"/>
              <a:cs typeface="MS PGothic"/>
              <a:sym typeface="MS PGothic"/>
            </a:endParaRPr>
          </a:p>
        </p:txBody>
      </p:sp>
      <p:sp>
        <p:nvSpPr>
          <p:cNvPr id="413" name="Google Shape;413;g1774da871dd_0_0"/>
          <p:cNvSpPr/>
          <p:nvPr/>
        </p:nvSpPr>
        <p:spPr>
          <a:xfrm>
            <a:off x="2674075" y="2033225"/>
            <a:ext cx="1887600" cy="244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1774da871dd_0_0"/>
          <p:cNvSpPr/>
          <p:nvPr/>
        </p:nvSpPr>
        <p:spPr>
          <a:xfrm>
            <a:off x="2564325" y="4859625"/>
            <a:ext cx="3072000" cy="244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1774da871dd_0_0"/>
          <p:cNvSpPr/>
          <p:nvPr/>
        </p:nvSpPr>
        <p:spPr>
          <a:xfrm>
            <a:off x="1534375" y="4799325"/>
            <a:ext cx="4268100" cy="365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16" name="Google Shape;416;g1774da871dd_0_0"/>
          <p:cNvSpPr/>
          <p:nvPr/>
        </p:nvSpPr>
        <p:spPr>
          <a:xfrm>
            <a:off x="1534375" y="2776350"/>
            <a:ext cx="3494100" cy="1535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17" name="Google Shape;417;g1774da871dd_0_0"/>
          <p:cNvSpPr/>
          <p:nvPr/>
        </p:nvSpPr>
        <p:spPr>
          <a:xfrm>
            <a:off x="1734150" y="1670050"/>
            <a:ext cx="1420500" cy="244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7b0f5819cd_0_0"/>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35</a:t>
            </a:fld>
            <a:endParaRPr/>
          </a:p>
        </p:txBody>
      </p:sp>
      <p:sp>
        <p:nvSpPr>
          <p:cNvPr id="423" name="Google Shape;423;g17b0f5819cd_0_0"/>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【イメージ】URLクリック後の遷移画面</a:t>
            </a:r>
            <a:endParaRPr sz="2300" b="1" i="0" u="none" strike="noStrike" cap="none">
              <a:solidFill>
                <a:schemeClr val="dk2"/>
              </a:solidFill>
              <a:latin typeface="MS PGothic"/>
              <a:ea typeface="MS PGothic"/>
              <a:cs typeface="MS PGothic"/>
              <a:sym typeface="MS PGothic"/>
            </a:endParaRPr>
          </a:p>
        </p:txBody>
      </p:sp>
      <p:pic>
        <p:nvPicPr>
          <p:cNvPr id="424" name="Google Shape;424;g17b0f5819cd_0_0"/>
          <p:cNvPicPr preferRelativeResize="0"/>
          <p:nvPr/>
        </p:nvPicPr>
        <p:blipFill rotWithShape="1">
          <a:blip r:embed="rId3">
            <a:alphaModFix/>
          </a:blip>
          <a:srcRect/>
          <a:stretch/>
        </p:blipFill>
        <p:spPr>
          <a:xfrm>
            <a:off x="2687762" y="946975"/>
            <a:ext cx="4805325" cy="5441725"/>
          </a:xfrm>
          <a:prstGeom prst="rect">
            <a:avLst/>
          </a:prstGeom>
          <a:noFill/>
          <a:ln>
            <a:noFill/>
          </a:ln>
          <a:effectLst>
            <a:outerShdw blurRad="57150" dist="19050" dir="5400000" algn="bl" rotWithShape="0">
              <a:srgbClr val="000000">
                <a:alpha val="49411"/>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7a98375e6d_0_3"/>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36</a:t>
            </a:fld>
            <a:endParaRPr/>
          </a:p>
        </p:txBody>
      </p:sp>
      <p:sp>
        <p:nvSpPr>
          <p:cNvPr id="430" name="Google Shape;430;g17a98375e6d_0_3"/>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【イメージ】従業員アンケート＿修正依頼コメント</a:t>
            </a:r>
            <a:endParaRPr sz="2300" b="1" i="0" u="none" strike="noStrike" cap="none">
              <a:solidFill>
                <a:schemeClr val="dk2"/>
              </a:solidFill>
              <a:latin typeface="MS PGothic"/>
              <a:ea typeface="MS PGothic"/>
              <a:cs typeface="MS PGothic"/>
              <a:sym typeface="MS PGothic"/>
            </a:endParaRPr>
          </a:p>
        </p:txBody>
      </p:sp>
      <p:pic>
        <p:nvPicPr>
          <p:cNvPr id="431" name="Google Shape;431;g17a98375e6d_0_3"/>
          <p:cNvPicPr preferRelativeResize="0"/>
          <p:nvPr/>
        </p:nvPicPr>
        <p:blipFill rotWithShape="1">
          <a:blip r:embed="rId3">
            <a:alphaModFix/>
          </a:blip>
          <a:srcRect/>
          <a:stretch/>
        </p:blipFill>
        <p:spPr>
          <a:xfrm>
            <a:off x="555013" y="1090950"/>
            <a:ext cx="8795975" cy="4774399"/>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49411"/>
              </a:srgbClr>
            </a:outerShdw>
          </a:effectLst>
        </p:spPr>
      </p:pic>
      <p:sp>
        <p:nvSpPr>
          <p:cNvPr id="432" name="Google Shape;432;g17a98375e6d_0_3"/>
          <p:cNvSpPr/>
          <p:nvPr/>
        </p:nvSpPr>
        <p:spPr>
          <a:xfrm>
            <a:off x="678000" y="3925475"/>
            <a:ext cx="8480100" cy="1114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9532439449_0_37"/>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37</a:t>
            </a:fld>
            <a:endParaRPr/>
          </a:p>
        </p:txBody>
      </p:sp>
      <p:sp>
        <p:nvSpPr>
          <p:cNvPr id="438" name="Google Shape;438;g29532439449_0_37"/>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年末調整の流れ</a:t>
            </a:r>
            <a:endParaRPr sz="2300" b="1" i="0" u="none" strike="noStrike" cap="none">
              <a:solidFill>
                <a:schemeClr val="dk2"/>
              </a:solidFill>
              <a:latin typeface="MS PGothic"/>
              <a:ea typeface="MS PGothic"/>
              <a:cs typeface="MS PGothic"/>
              <a:sym typeface="MS PGothic"/>
            </a:endParaRPr>
          </a:p>
        </p:txBody>
      </p:sp>
      <p:sp>
        <p:nvSpPr>
          <p:cNvPr id="439" name="Google Shape;439;g29532439449_0_37"/>
          <p:cNvSpPr txBox="1"/>
          <p:nvPr/>
        </p:nvSpPr>
        <p:spPr>
          <a:xfrm>
            <a:off x="4741605" y="1235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12月</a:t>
            </a:r>
            <a:endParaRPr sz="2200" b="1" i="0" u="none" strike="noStrike" cap="none">
              <a:solidFill>
                <a:schemeClr val="lt1"/>
              </a:solidFill>
              <a:latin typeface="MS PGothic"/>
              <a:ea typeface="MS PGothic"/>
              <a:cs typeface="MS PGothic"/>
              <a:sym typeface="MS PGothic"/>
            </a:endParaRPr>
          </a:p>
        </p:txBody>
      </p:sp>
      <p:sp>
        <p:nvSpPr>
          <p:cNvPr id="440" name="Google Shape;440;g29532439449_0_37"/>
          <p:cNvSpPr txBox="1"/>
          <p:nvPr/>
        </p:nvSpPr>
        <p:spPr>
          <a:xfrm>
            <a:off x="6722805" y="1235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1月</a:t>
            </a:r>
            <a:endParaRPr sz="2200" b="1" i="0" u="none" strike="noStrike" cap="none">
              <a:solidFill>
                <a:schemeClr val="lt1"/>
              </a:solidFill>
              <a:latin typeface="MS PGothic"/>
              <a:ea typeface="MS PGothic"/>
              <a:cs typeface="MS PGothic"/>
              <a:sym typeface="MS PGothic"/>
            </a:endParaRPr>
          </a:p>
        </p:txBody>
      </p:sp>
      <p:sp>
        <p:nvSpPr>
          <p:cNvPr id="441" name="Google Shape;441;g29532439449_0_37"/>
          <p:cNvSpPr/>
          <p:nvPr/>
        </p:nvSpPr>
        <p:spPr>
          <a:xfrm>
            <a:off x="573000" y="855950"/>
            <a:ext cx="8964900" cy="461700"/>
          </a:xfrm>
          <a:prstGeom prst="rect">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endParaRPr sz="1653" b="0" i="0" u="none" strike="noStrike" cap="none">
              <a:solidFill>
                <a:schemeClr val="lt1"/>
              </a:solidFill>
              <a:latin typeface="MS PGothic"/>
              <a:ea typeface="MS PGothic"/>
              <a:cs typeface="MS PGothic"/>
              <a:sym typeface="MS PGothic"/>
            </a:endParaRPr>
          </a:p>
        </p:txBody>
      </p:sp>
      <p:sp>
        <p:nvSpPr>
          <p:cNvPr id="442" name="Google Shape;442;g29532439449_0_37"/>
          <p:cNvSpPr txBox="1"/>
          <p:nvPr/>
        </p:nvSpPr>
        <p:spPr>
          <a:xfrm>
            <a:off x="698756" y="889598"/>
            <a:ext cx="105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10月　</a:t>
            </a:r>
            <a:endParaRPr sz="2200" b="1" i="0" u="none" strike="noStrike" cap="none">
              <a:solidFill>
                <a:schemeClr val="lt1"/>
              </a:solidFill>
              <a:latin typeface="MS PGothic"/>
              <a:ea typeface="MS PGothic"/>
              <a:cs typeface="MS PGothic"/>
              <a:sym typeface="MS PGothic"/>
            </a:endParaRPr>
          </a:p>
        </p:txBody>
      </p:sp>
      <p:sp>
        <p:nvSpPr>
          <p:cNvPr id="443" name="Google Shape;443;g29532439449_0_37"/>
          <p:cNvSpPr txBox="1"/>
          <p:nvPr/>
        </p:nvSpPr>
        <p:spPr>
          <a:xfrm>
            <a:off x="2521778" y="889598"/>
            <a:ext cx="978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11月</a:t>
            </a:r>
            <a:endParaRPr sz="2200" b="1" i="0" u="none" strike="noStrike" cap="none">
              <a:solidFill>
                <a:schemeClr val="lt1"/>
              </a:solidFill>
              <a:latin typeface="MS PGothic"/>
              <a:ea typeface="MS PGothic"/>
              <a:cs typeface="MS PGothic"/>
              <a:sym typeface="MS PGothic"/>
            </a:endParaRPr>
          </a:p>
        </p:txBody>
      </p:sp>
      <p:sp>
        <p:nvSpPr>
          <p:cNvPr id="444" name="Google Shape;444;g29532439449_0_37"/>
          <p:cNvSpPr txBox="1"/>
          <p:nvPr/>
        </p:nvSpPr>
        <p:spPr>
          <a:xfrm>
            <a:off x="4653780" y="88959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12月</a:t>
            </a:r>
            <a:endParaRPr sz="2200" b="1" i="0" u="none" strike="noStrike" cap="none">
              <a:solidFill>
                <a:schemeClr val="lt1"/>
              </a:solidFill>
              <a:latin typeface="MS PGothic"/>
              <a:ea typeface="MS PGothic"/>
              <a:cs typeface="MS PGothic"/>
              <a:sym typeface="MS PGothic"/>
            </a:endParaRPr>
          </a:p>
        </p:txBody>
      </p:sp>
      <p:sp>
        <p:nvSpPr>
          <p:cNvPr id="445" name="Google Shape;445;g29532439449_0_37"/>
          <p:cNvSpPr/>
          <p:nvPr/>
        </p:nvSpPr>
        <p:spPr>
          <a:xfrm>
            <a:off x="573001" y="1419100"/>
            <a:ext cx="8964900" cy="2562300"/>
          </a:xfrm>
          <a:prstGeom prst="rect">
            <a:avLst/>
          </a:prstGeom>
          <a:noFill/>
          <a:ln w="12700"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0" i="0" u="none" strike="noStrike" cap="none">
                <a:solidFill>
                  <a:schemeClr val="lt1"/>
                </a:solidFill>
                <a:latin typeface="MS PGothic"/>
                <a:ea typeface="MS PGothic"/>
                <a:cs typeface="MS PGothic"/>
                <a:sym typeface="MS PGothic"/>
              </a:rPr>
              <a:t>ｃ</a:t>
            </a:r>
            <a:endParaRPr sz="1653" b="0" i="0" u="none" strike="noStrike" cap="none">
              <a:solidFill>
                <a:schemeClr val="lt1"/>
              </a:solidFill>
              <a:latin typeface="MS PGothic"/>
              <a:ea typeface="MS PGothic"/>
              <a:cs typeface="MS PGothic"/>
              <a:sym typeface="MS PGothic"/>
            </a:endParaRPr>
          </a:p>
        </p:txBody>
      </p:sp>
      <p:sp>
        <p:nvSpPr>
          <p:cNvPr id="446" name="Google Shape;446;g29532439449_0_37"/>
          <p:cNvSpPr/>
          <p:nvPr/>
        </p:nvSpPr>
        <p:spPr>
          <a:xfrm>
            <a:off x="573001" y="4162820"/>
            <a:ext cx="8964900" cy="1186200"/>
          </a:xfrm>
          <a:prstGeom prst="rect">
            <a:avLst/>
          </a:prstGeom>
          <a:noFill/>
          <a:ln w="9525"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0" i="0" u="none" strike="noStrike" cap="none">
                <a:solidFill>
                  <a:schemeClr val="lt1"/>
                </a:solidFill>
                <a:latin typeface="MS PGothic"/>
                <a:ea typeface="MS PGothic"/>
                <a:cs typeface="MS PGothic"/>
                <a:sym typeface="MS PGothic"/>
              </a:rPr>
              <a:t>ｃ</a:t>
            </a:r>
            <a:endParaRPr sz="1653" b="0" i="0" u="none" strike="noStrike" cap="none">
              <a:solidFill>
                <a:schemeClr val="lt1"/>
              </a:solidFill>
              <a:latin typeface="MS PGothic"/>
              <a:ea typeface="MS PGothic"/>
              <a:cs typeface="MS PGothic"/>
              <a:sym typeface="MS PGothic"/>
            </a:endParaRPr>
          </a:p>
        </p:txBody>
      </p:sp>
      <p:sp>
        <p:nvSpPr>
          <p:cNvPr id="447" name="Google Shape;447;g29532439449_0_37"/>
          <p:cNvSpPr/>
          <p:nvPr/>
        </p:nvSpPr>
        <p:spPr>
          <a:xfrm>
            <a:off x="710175" y="153970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利用ツールの準備</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従業員への周知</a:t>
            </a:r>
            <a:endParaRPr sz="1653" b="1" i="0" u="none" strike="noStrike" cap="none">
              <a:solidFill>
                <a:schemeClr val="dk2"/>
              </a:solidFill>
              <a:latin typeface="MS PGothic"/>
              <a:ea typeface="MS PGothic"/>
              <a:cs typeface="MS PGothic"/>
              <a:sym typeface="MS PGothic"/>
            </a:endParaRPr>
          </a:p>
        </p:txBody>
      </p:sp>
      <p:sp>
        <p:nvSpPr>
          <p:cNvPr id="448" name="Google Shape;448;g29532439449_0_37"/>
          <p:cNvSpPr/>
          <p:nvPr/>
        </p:nvSpPr>
        <p:spPr>
          <a:xfrm>
            <a:off x="1413175" y="2179502"/>
            <a:ext cx="3028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従業員に情報収集を実施</a:t>
            </a:r>
            <a:endParaRPr sz="1653" b="1" i="0" u="none" strike="noStrike" cap="none">
              <a:solidFill>
                <a:schemeClr val="dk2"/>
              </a:solidFill>
              <a:latin typeface="MS PGothic"/>
              <a:ea typeface="MS PGothic"/>
              <a:cs typeface="MS PGothic"/>
              <a:sym typeface="MS PGothic"/>
            </a:endParaRPr>
          </a:p>
        </p:txBody>
      </p:sp>
      <p:sp>
        <p:nvSpPr>
          <p:cNvPr id="449" name="Google Shape;449;g29532439449_0_37"/>
          <p:cNvSpPr/>
          <p:nvPr/>
        </p:nvSpPr>
        <p:spPr>
          <a:xfrm>
            <a:off x="3576459" y="155543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申告書類チェック</a:t>
            </a:r>
            <a:endParaRPr sz="1653" b="1" i="0" u="none" strike="noStrike" cap="none">
              <a:solidFill>
                <a:schemeClr val="dk2"/>
              </a:solidFill>
              <a:latin typeface="MS PGothic"/>
              <a:ea typeface="MS PGothic"/>
              <a:cs typeface="MS PGothic"/>
              <a:sym typeface="MS PGothic"/>
            </a:endParaRPr>
          </a:p>
        </p:txBody>
      </p:sp>
      <p:sp>
        <p:nvSpPr>
          <p:cNvPr id="450" name="Google Shape;450;g29532439449_0_37"/>
          <p:cNvSpPr/>
          <p:nvPr/>
        </p:nvSpPr>
        <p:spPr>
          <a:xfrm>
            <a:off x="5073194" y="2179898"/>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過不足額精算</a:t>
            </a:r>
            <a:endParaRPr sz="1653" b="1" i="0" u="none" strike="noStrike" cap="none">
              <a:solidFill>
                <a:schemeClr val="dk2"/>
              </a:solidFill>
              <a:latin typeface="MS PGothic"/>
              <a:ea typeface="MS PGothic"/>
              <a:cs typeface="MS PGothic"/>
              <a:sym typeface="MS PGothic"/>
            </a:endParaRPr>
          </a:p>
        </p:txBody>
      </p:sp>
      <p:sp>
        <p:nvSpPr>
          <p:cNvPr id="451" name="Google Shape;451;g29532439449_0_37"/>
          <p:cNvSpPr/>
          <p:nvPr/>
        </p:nvSpPr>
        <p:spPr>
          <a:xfrm>
            <a:off x="1420266" y="4228323"/>
            <a:ext cx="27531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控除等申告書書類</a:t>
            </a:r>
            <a:br>
              <a:rPr lang="ja-JP" sz="1653" b="1" i="0" u="none" strike="noStrike" cap="none">
                <a:solidFill>
                  <a:schemeClr val="dk2"/>
                </a:solidFill>
                <a:latin typeface="MS PGothic"/>
                <a:ea typeface="MS PGothic"/>
                <a:cs typeface="MS PGothic"/>
                <a:sym typeface="MS PGothic"/>
              </a:rPr>
            </a:br>
            <a:r>
              <a:rPr lang="ja-JP" sz="1653" b="1" i="0" u="none" strike="noStrike" cap="none">
                <a:solidFill>
                  <a:schemeClr val="dk2"/>
                </a:solidFill>
                <a:latin typeface="MS PGothic"/>
                <a:ea typeface="MS PGothic"/>
                <a:cs typeface="MS PGothic"/>
                <a:sym typeface="MS PGothic"/>
              </a:rPr>
              <a:t>について回答</a:t>
            </a:r>
            <a:endParaRPr sz="1653" b="1" i="0" u="none" strike="noStrike" cap="none">
              <a:solidFill>
                <a:schemeClr val="dk2"/>
              </a:solidFill>
              <a:latin typeface="MS PGothic"/>
              <a:ea typeface="MS PGothic"/>
              <a:cs typeface="MS PGothic"/>
              <a:sym typeface="MS PGothic"/>
            </a:endParaRPr>
          </a:p>
        </p:txBody>
      </p:sp>
      <p:sp>
        <p:nvSpPr>
          <p:cNvPr id="452" name="Google Shape;452;g29532439449_0_37"/>
          <p:cNvSpPr txBox="1"/>
          <p:nvPr/>
        </p:nvSpPr>
        <p:spPr>
          <a:xfrm>
            <a:off x="572991" y="4218972"/>
            <a:ext cx="11316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MS PGothic"/>
                <a:ea typeface="MS PGothic"/>
                <a:cs typeface="MS PGothic"/>
                <a:sym typeface="MS PGothic"/>
              </a:rPr>
              <a:t>従業員</a:t>
            </a:r>
            <a:endParaRPr sz="1653" b="1" i="0" u="none" strike="noStrike" cap="none">
              <a:solidFill>
                <a:schemeClr val="dk1"/>
              </a:solidFill>
              <a:latin typeface="MS PGothic"/>
              <a:ea typeface="MS PGothic"/>
              <a:cs typeface="MS PGothic"/>
              <a:sym typeface="MS PGothic"/>
            </a:endParaRPr>
          </a:p>
        </p:txBody>
      </p:sp>
      <p:sp>
        <p:nvSpPr>
          <p:cNvPr id="453" name="Google Shape;453;g29532439449_0_37"/>
          <p:cNvSpPr txBox="1"/>
          <p:nvPr/>
        </p:nvSpPr>
        <p:spPr>
          <a:xfrm>
            <a:off x="572991" y="3614697"/>
            <a:ext cx="13665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MS PGothic"/>
                <a:ea typeface="MS PGothic"/>
                <a:cs typeface="MS PGothic"/>
                <a:sym typeface="MS PGothic"/>
              </a:rPr>
              <a:t>管理者</a:t>
            </a:r>
            <a:endParaRPr sz="1653" b="1" i="0" u="none" strike="noStrike" cap="none">
              <a:solidFill>
                <a:schemeClr val="dk1"/>
              </a:solidFill>
              <a:latin typeface="MS PGothic"/>
              <a:ea typeface="MS PGothic"/>
              <a:cs typeface="MS PGothic"/>
              <a:sym typeface="MS PGothic"/>
            </a:endParaRPr>
          </a:p>
        </p:txBody>
      </p:sp>
      <p:sp>
        <p:nvSpPr>
          <p:cNvPr id="454" name="Google Shape;454;g29532439449_0_37"/>
          <p:cNvSpPr/>
          <p:nvPr/>
        </p:nvSpPr>
        <p:spPr>
          <a:xfrm>
            <a:off x="4387388" y="422471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源泉徴収票</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受取</a:t>
            </a:r>
            <a:endParaRPr sz="1653" b="1" i="0" u="none" strike="noStrike" cap="none">
              <a:solidFill>
                <a:schemeClr val="dk2"/>
              </a:solidFill>
              <a:latin typeface="MS PGothic"/>
              <a:ea typeface="MS PGothic"/>
              <a:cs typeface="MS PGothic"/>
              <a:sym typeface="MS PGothic"/>
            </a:endParaRPr>
          </a:p>
        </p:txBody>
      </p:sp>
      <p:sp>
        <p:nvSpPr>
          <p:cNvPr id="455" name="Google Shape;455;g29532439449_0_37"/>
          <p:cNvSpPr txBox="1"/>
          <p:nvPr/>
        </p:nvSpPr>
        <p:spPr>
          <a:xfrm>
            <a:off x="6634980" y="88959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1月</a:t>
            </a:r>
            <a:endParaRPr sz="2200" b="1" i="0" u="none" strike="noStrike" cap="none">
              <a:solidFill>
                <a:schemeClr val="lt1"/>
              </a:solidFill>
              <a:latin typeface="MS PGothic"/>
              <a:ea typeface="MS PGothic"/>
              <a:cs typeface="MS PGothic"/>
              <a:sym typeface="MS PGothic"/>
            </a:endParaRPr>
          </a:p>
        </p:txBody>
      </p:sp>
      <p:sp>
        <p:nvSpPr>
          <p:cNvPr id="456" name="Google Shape;456;g29532439449_0_37"/>
          <p:cNvSpPr/>
          <p:nvPr/>
        </p:nvSpPr>
        <p:spPr>
          <a:xfrm>
            <a:off x="6912025" y="1553987"/>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役所への</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書類提出</a:t>
            </a:r>
            <a:endParaRPr sz="1653" b="1" i="0" u="none" strike="noStrike" cap="none">
              <a:solidFill>
                <a:schemeClr val="dk2"/>
              </a:solidFill>
              <a:latin typeface="MS PGothic"/>
              <a:ea typeface="MS PGothic"/>
              <a:cs typeface="MS PGothic"/>
              <a:sym typeface="MS PGothic"/>
            </a:endParaRPr>
          </a:p>
        </p:txBody>
      </p:sp>
      <p:sp>
        <p:nvSpPr>
          <p:cNvPr id="457" name="Google Shape;457;g29532439449_0_37"/>
          <p:cNvSpPr/>
          <p:nvPr/>
        </p:nvSpPr>
        <p:spPr>
          <a:xfrm>
            <a:off x="6368588" y="422471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過不足額の</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確認</a:t>
            </a:r>
            <a:endParaRPr sz="1653" b="1" i="0" u="none" strike="noStrike" cap="none">
              <a:solidFill>
                <a:schemeClr val="dk2"/>
              </a:solidFill>
              <a:latin typeface="MS PGothic"/>
              <a:ea typeface="MS PGothic"/>
              <a:cs typeface="MS PGothic"/>
              <a:sym typeface="MS PGothic"/>
            </a:endParaRPr>
          </a:p>
        </p:txBody>
      </p:sp>
      <p:sp>
        <p:nvSpPr>
          <p:cNvPr id="458" name="Google Shape;458;g29532439449_0_37"/>
          <p:cNvSpPr/>
          <p:nvPr/>
        </p:nvSpPr>
        <p:spPr>
          <a:xfrm>
            <a:off x="4173375" y="4043450"/>
            <a:ext cx="2156100" cy="1407000"/>
          </a:xfrm>
          <a:prstGeom prst="rect">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166a4d8f64b_0_0"/>
          <p:cNvPicPr preferRelativeResize="0"/>
          <p:nvPr/>
        </p:nvPicPr>
        <p:blipFill rotWithShape="1">
          <a:blip r:embed="rId3">
            <a:alphaModFix/>
          </a:blip>
          <a:srcRect/>
          <a:stretch/>
        </p:blipFill>
        <p:spPr>
          <a:xfrm>
            <a:off x="516975" y="945450"/>
            <a:ext cx="8945151" cy="3794276"/>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49411"/>
              </a:srgbClr>
            </a:outerShdw>
          </a:effectLst>
        </p:spPr>
      </p:pic>
      <p:sp>
        <p:nvSpPr>
          <p:cNvPr id="464" name="Google Shape;464;g166a4d8f64b_0_0"/>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38</a:t>
            </a:fld>
            <a:endParaRPr/>
          </a:p>
        </p:txBody>
      </p:sp>
      <p:sp>
        <p:nvSpPr>
          <p:cNvPr id="465" name="Google Shape;465;g166a4d8f64b_0_0"/>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【イメージ】源泉徴収票マイページ画像</a:t>
            </a:r>
            <a:endParaRPr sz="2300" b="1" i="0" u="none" strike="noStrike" cap="none">
              <a:solidFill>
                <a:schemeClr val="dk2"/>
              </a:solidFill>
              <a:latin typeface="MS PGothic"/>
              <a:ea typeface="MS PGothic"/>
              <a:cs typeface="MS PGothic"/>
              <a:sym typeface="MS PGothic"/>
            </a:endParaRPr>
          </a:p>
        </p:txBody>
      </p:sp>
      <p:sp>
        <p:nvSpPr>
          <p:cNvPr id="466" name="Google Shape;466;g166a4d8f64b_0_0"/>
          <p:cNvSpPr/>
          <p:nvPr/>
        </p:nvSpPr>
        <p:spPr>
          <a:xfrm>
            <a:off x="3873150" y="3166800"/>
            <a:ext cx="5273700" cy="510000"/>
          </a:xfrm>
          <a:prstGeom prst="rect">
            <a:avLst/>
          </a:prstGeom>
          <a:noFill/>
          <a:ln w="38100" cap="flat" cmpd="sng">
            <a:solidFill>
              <a:srgbClr val="FF0000"/>
            </a:solidFill>
            <a:prstDash val="solid"/>
            <a:round/>
            <a:headEnd type="none" w="sm" len="sm"/>
            <a:tailEnd type="none" w="sm" len="sm"/>
          </a:ln>
        </p:spPr>
        <p:txBody>
          <a:bodyPr spcFirstLastPara="1" wrap="square" lIns="106650" tIns="106650" rIns="106650" bIns="106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467" name="Google Shape;467;g166a4d8f64b_0_0"/>
          <p:cNvSpPr/>
          <p:nvPr/>
        </p:nvSpPr>
        <p:spPr>
          <a:xfrm>
            <a:off x="2369750" y="2124100"/>
            <a:ext cx="2013600" cy="165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166a4d8f64b_0_0"/>
          <p:cNvSpPr/>
          <p:nvPr/>
        </p:nvSpPr>
        <p:spPr>
          <a:xfrm rot="5400000">
            <a:off x="4050475" y="4330225"/>
            <a:ext cx="1503000" cy="5100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166a4d8f64b_0_0"/>
          <p:cNvSpPr txBox="1"/>
          <p:nvPr/>
        </p:nvSpPr>
        <p:spPr>
          <a:xfrm>
            <a:off x="1835875" y="5327850"/>
            <a:ext cx="5932200" cy="57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0000"/>
                </a:solidFill>
                <a:latin typeface="Arial"/>
                <a:ea typeface="Arial"/>
                <a:cs typeface="Arial"/>
                <a:sym typeface="Arial"/>
              </a:rPr>
              <a:t>通知の項目をクリックすると</a:t>
            </a: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rgbClr val="000000"/>
                </a:solidFill>
                <a:latin typeface="Arial"/>
                <a:ea typeface="Arial"/>
                <a:cs typeface="Arial"/>
                <a:sym typeface="Arial"/>
              </a:rPr>
              <a:t>源泉徴収票がダウンロードできます</a:t>
            </a:r>
            <a:endParaRPr sz="2000" b="1"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pSp>
        <p:nvGrpSpPr>
          <p:cNvPr id="474" name="Google Shape;474;g13ecc55a8e1_0_463"/>
          <p:cNvGrpSpPr/>
          <p:nvPr/>
        </p:nvGrpSpPr>
        <p:grpSpPr>
          <a:xfrm>
            <a:off x="504725" y="938000"/>
            <a:ext cx="6503700" cy="5101450"/>
            <a:chOff x="504725" y="938000"/>
            <a:chExt cx="6503700" cy="5101450"/>
          </a:xfrm>
        </p:grpSpPr>
        <p:pic>
          <p:nvPicPr>
            <p:cNvPr id="475" name="Google Shape;475;g13ecc55a8e1_0_463"/>
            <p:cNvPicPr preferRelativeResize="0"/>
            <p:nvPr/>
          </p:nvPicPr>
          <p:blipFill rotWithShape="1">
            <a:blip r:embed="rId3">
              <a:alphaModFix/>
            </a:blip>
            <a:srcRect/>
            <a:stretch/>
          </p:blipFill>
          <p:spPr>
            <a:xfrm>
              <a:off x="504725" y="938000"/>
              <a:ext cx="6503700" cy="5101450"/>
            </a:xfrm>
            <a:prstGeom prst="rect">
              <a:avLst/>
            </a:prstGeom>
            <a:noFill/>
            <a:ln w="9525" cap="flat" cmpd="sng">
              <a:solidFill>
                <a:srgbClr val="B7B7B7"/>
              </a:solidFill>
              <a:prstDash val="solid"/>
              <a:round/>
              <a:headEnd type="none" w="sm" len="sm"/>
              <a:tailEnd type="none" w="sm" len="sm"/>
            </a:ln>
          </p:spPr>
        </p:pic>
        <p:sp>
          <p:nvSpPr>
            <p:cNvPr id="476" name="Google Shape;476;g13ecc55a8e1_0_463"/>
            <p:cNvSpPr/>
            <p:nvPr/>
          </p:nvSpPr>
          <p:spPr>
            <a:xfrm>
              <a:off x="1809000" y="2620825"/>
              <a:ext cx="2160000" cy="165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13ecc55a8e1_0_463"/>
            <p:cNvSpPr/>
            <p:nvPr/>
          </p:nvSpPr>
          <p:spPr>
            <a:xfrm>
              <a:off x="795325" y="1970500"/>
              <a:ext cx="1370700" cy="16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8" name="Google Shape;478;g13ecc55a8e1_0_463"/>
          <p:cNvGrpSpPr/>
          <p:nvPr/>
        </p:nvGrpSpPr>
        <p:grpSpPr>
          <a:xfrm>
            <a:off x="2815350" y="2371975"/>
            <a:ext cx="6713850" cy="4022125"/>
            <a:chOff x="2815350" y="2371975"/>
            <a:chExt cx="6713850" cy="4022125"/>
          </a:xfrm>
        </p:grpSpPr>
        <p:grpSp>
          <p:nvGrpSpPr>
            <p:cNvPr id="479" name="Google Shape;479;g13ecc55a8e1_0_463"/>
            <p:cNvGrpSpPr/>
            <p:nvPr/>
          </p:nvGrpSpPr>
          <p:grpSpPr>
            <a:xfrm>
              <a:off x="2815350" y="2371975"/>
              <a:ext cx="6713850" cy="4022125"/>
              <a:chOff x="2815350" y="2371975"/>
              <a:chExt cx="6713850" cy="4022125"/>
            </a:xfrm>
          </p:grpSpPr>
          <p:pic>
            <p:nvPicPr>
              <p:cNvPr id="480" name="Google Shape;480;g13ecc55a8e1_0_463"/>
              <p:cNvPicPr preferRelativeResize="0"/>
              <p:nvPr/>
            </p:nvPicPr>
            <p:blipFill rotWithShape="1">
              <a:blip r:embed="rId4">
                <a:alphaModFix/>
              </a:blip>
              <a:srcRect/>
              <a:stretch/>
            </p:blipFill>
            <p:spPr>
              <a:xfrm>
                <a:off x="2815350" y="2371975"/>
                <a:ext cx="6713850" cy="4022125"/>
              </a:xfrm>
              <a:prstGeom prst="rect">
                <a:avLst/>
              </a:prstGeom>
              <a:noFill/>
              <a:ln w="9525" cap="flat" cmpd="sng">
                <a:solidFill>
                  <a:srgbClr val="B7B7B7"/>
                </a:solidFill>
                <a:prstDash val="solid"/>
                <a:round/>
                <a:headEnd type="none" w="sm" len="sm"/>
                <a:tailEnd type="none" w="sm" len="sm"/>
              </a:ln>
            </p:spPr>
          </p:pic>
          <p:sp>
            <p:nvSpPr>
              <p:cNvPr id="481" name="Google Shape;481;g13ecc55a8e1_0_463"/>
              <p:cNvSpPr/>
              <p:nvPr/>
            </p:nvSpPr>
            <p:spPr>
              <a:xfrm>
                <a:off x="3932450" y="3821825"/>
                <a:ext cx="1931400" cy="165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g13ecc55a8e1_0_463"/>
              <p:cNvSpPr/>
              <p:nvPr/>
            </p:nvSpPr>
            <p:spPr>
              <a:xfrm>
                <a:off x="2852725" y="4944200"/>
                <a:ext cx="966000" cy="165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3" name="Google Shape;483;g13ecc55a8e1_0_463"/>
            <p:cNvSpPr/>
            <p:nvPr/>
          </p:nvSpPr>
          <p:spPr>
            <a:xfrm>
              <a:off x="3018775" y="3221325"/>
              <a:ext cx="1370700" cy="165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4" name="Google Shape;484;g13ecc55a8e1_0_463"/>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39</a:t>
            </a:fld>
            <a:endParaRPr/>
          </a:p>
        </p:txBody>
      </p:sp>
      <p:sp>
        <p:nvSpPr>
          <p:cNvPr id="485" name="Google Shape;485;g13ecc55a8e1_0_463"/>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【イメージ】源泉徴収票メール通知</a:t>
            </a:r>
            <a:endParaRPr sz="2300" b="1" i="0" u="none" strike="noStrike" cap="none">
              <a:solidFill>
                <a:schemeClr val="dk2"/>
              </a:solidFill>
              <a:latin typeface="MS PGothic"/>
              <a:ea typeface="MS PGothic"/>
              <a:cs typeface="MS PGothic"/>
              <a:sym typeface="MS PGothic"/>
            </a:endParaRPr>
          </a:p>
        </p:txBody>
      </p:sp>
      <p:sp>
        <p:nvSpPr>
          <p:cNvPr id="486" name="Google Shape;486;g13ecc55a8e1_0_463"/>
          <p:cNvSpPr/>
          <p:nvPr/>
        </p:nvSpPr>
        <p:spPr>
          <a:xfrm>
            <a:off x="2815350" y="4672625"/>
            <a:ext cx="1574100" cy="506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目次</a:t>
            </a:r>
            <a:endParaRPr sz="2300" b="1" i="0" u="none" strike="noStrike" cap="none" dirty="0">
              <a:solidFill>
                <a:schemeClr val="dk2"/>
              </a:solidFill>
              <a:latin typeface="MS PGothic"/>
              <a:ea typeface="MS PGothic"/>
              <a:cs typeface="MS PGothic"/>
              <a:sym typeface="MS PGothic"/>
            </a:endParaRPr>
          </a:p>
        </p:txBody>
      </p:sp>
      <p:sp>
        <p:nvSpPr>
          <p:cNvPr id="60" name="Google Shape;60;g37999cec85b_2_38"/>
          <p:cNvSpPr txBox="1"/>
          <p:nvPr/>
        </p:nvSpPr>
        <p:spPr>
          <a:xfrm>
            <a:off x="434975" y="1310868"/>
            <a:ext cx="9236700" cy="4068300"/>
          </a:xfrm>
          <a:prstGeom prst="rect">
            <a:avLst/>
          </a:prstGeom>
          <a:noFill/>
          <a:ln>
            <a:noFill/>
          </a:ln>
        </p:spPr>
        <p:txBody>
          <a:bodyPr spcFirstLastPara="1" wrap="square" lIns="91425" tIns="45700" rIns="91425" bIns="45700" anchor="t" anchorCtr="0">
            <a:noAutofit/>
          </a:bodyPr>
          <a:lstStyle/>
          <a:p>
            <a:pPr>
              <a:buSzPts val="2500"/>
            </a:pPr>
            <a:r>
              <a:rPr lang="ja-JP" altLang="ja-JP" sz="2400" dirty="0">
                <a:solidFill>
                  <a:srgbClr val="595959"/>
                </a:solidFill>
                <a:latin typeface="Noto Sans JP"/>
                <a:ea typeface="Noto Sans JP"/>
                <a:cs typeface="Noto Sans JP"/>
                <a:sym typeface="Noto Sans JP"/>
              </a:rPr>
              <a:t>☑ </a:t>
            </a:r>
            <a:r>
              <a:rPr lang="ja-JP" altLang="en-US" sz="2400" dirty="0">
                <a:solidFill>
                  <a:srgbClr val="595959"/>
                </a:solidFill>
                <a:latin typeface="Noto Sans JP"/>
                <a:ea typeface="Noto Sans JP"/>
                <a:cs typeface="Noto Sans JP"/>
                <a:sym typeface="Noto Sans JP"/>
              </a:rPr>
              <a:t>年末調整</a:t>
            </a:r>
            <a:r>
              <a:rPr lang="ja-JP" altLang="en-US" sz="2400" dirty="0" smtClean="0">
                <a:solidFill>
                  <a:srgbClr val="595959"/>
                </a:solidFill>
                <a:latin typeface="Noto Sans JP"/>
                <a:ea typeface="Noto Sans JP"/>
                <a:cs typeface="Noto Sans JP"/>
                <a:sym typeface="Noto Sans JP"/>
              </a:rPr>
              <a:t>の実施スケジュールについて</a:t>
            </a:r>
            <a:endParaRPr lang="en-US" altLang="ja-JP"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smtClean="0">
                <a:solidFill>
                  <a:srgbClr val="CCCCCC"/>
                </a:solidFill>
                <a:latin typeface="Noto Sans JP"/>
                <a:ea typeface="Noto Sans JP"/>
                <a:cs typeface="Noto Sans JP"/>
                <a:sym typeface="Noto Sans JP"/>
              </a:rPr>
              <a:t>☑ </a:t>
            </a:r>
            <a:r>
              <a:rPr lang="ja-JP" sz="2400" i="0" u="none" strike="noStrike" cap="none" dirty="0">
                <a:solidFill>
                  <a:srgbClr val="CCCCCC"/>
                </a:solidFill>
                <a:latin typeface="Noto Sans JP"/>
                <a:ea typeface="Noto Sans JP"/>
                <a:cs typeface="Noto Sans JP"/>
                <a:sym typeface="Noto Sans JP"/>
              </a:rPr>
              <a:t>年末調整とは？</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年末調整を始める前に</a:t>
            </a:r>
            <a:r>
              <a:rPr lang="ja-JP" sz="1900" i="0" u="none" strike="noStrike" cap="none" dirty="0">
                <a:solidFill>
                  <a:srgbClr val="CCCCCC"/>
                </a:solidFill>
                <a:latin typeface="Noto Sans JP"/>
                <a:ea typeface="Noto Sans JP"/>
                <a:cs typeface="Noto Sans JP"/>
                <a:sym typeface="Noto Sans JP"/>
              </a:rPr>
              <a:t>（入力前の準備</a:t>
            </a:r>
            <a:r>
              <a:rPr lang="ja-JP" sz="1900" i="0" u="none" strike="noStrike" cap="none" dirty="0" smtClean="0">
                <a:solidFill>
                  <a:srgbClr val="CCCCCC"/>
                </a:solidFill>
                <a:latin typeface="Noto Sans JP"/>
                <a:ea typeface="Noto Sans JP"/>
                <a:cs typeface="Noto Sans JP"/>
                <a:sym typeface="Noto Sans JP"/>
              </a:rPr>
              <a:t>）</a:t>
            </a:r>
            <a:endParaRPr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アンケートの</a:t>
            </a:r>
            <a:r>
              <a:rPr lang="ja-JP" sz="2400" i="0" u="none" strike="noStrike" cap="none" dirty="0" smtClean="0">
                <a:solidFill>
                  <a:srgbClr val="CCCCCC"/>
                </a:solidFill>
                <a:latin typeface="Noto Sans JP"/>
                <a:ea typeface="Noto Sans JP"/>
                <a:cs typeface="Noto Sans JP"/>
                <a:sym typeface="Noto Sans JP"/>
              </a:rPr>
              <a:t>各設問</a:t>
            </a:r>
            <a:r>
              <a:rPr lang="ja-JP" altLang="en-US" sz="2400" dirty="0">
                <a:solidFill>
                  <a:srgbClr val="CCCCCC"/>
                </a:solidFill>
                <a:latin typeface="Noto Sans JP"/>
                <a:ea typeface="Noto Sans JP"/>
                <a:cs typeface="Noto Sans JP"/>
                <a:sym typeface="Noto Sans JP"/>
              </a:rPr>
              <a:t>について</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アンケート回答後の流れ</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1900" dirty="0">
                <a:solidFill>
                  <a:srgbClr val="CCCCCC"/>
                </a:solidFill>
                <a:latin typeface="Noto Sans JP"/>
                <a:ea typeface="Noto Sans JP"/>
                <a:cs typeface="Noto Sans JP"/>
                <a:sym typeface="Noto Sans JP"/>
              </a:rPr>
              <a:t> </a:t>
            </a:r>
            <a:r>
              <a:rPr lang="ja-JP" sz="1900" i="0" u="none" strike="noStrike" cap="none" dirty="0">
                <a:solidFill>
                  <a:srgbClr val="CCCCCC"/>
                </a:solidFill>
                <a:latin typeface="Noto Sans JP"/>
                <a:ea typeface="Noto Sans JP"/>
                <a:cs typeface="Noto Sans JP"/>
                <a:sym typeface="Noto Sans JP"/>
              </a:rPr>
              <a:t>（修正依頼の対応方法、源泉徴収票の確認方法など</a:t>
            </a:r>
            <a:r>
              <a:rPr lang="ja-JP" sz="1900" i="0" u="none" strike="noStrike" cap="none" dirty="0" smtClean="0">
                <a:solidFill>
                  <a:srgbClr val="CCCCCC"/>
                </a:solidFill>
                <a:latin typeface="Noto Sans JP"/>
                <a:ea typeface="Noto Sans JP"/>
                <a:cs typeface="Noto Sans JP"/>
                <a:sym typeface="Noto Sans JP"/>
              </a:rPr>
              <a:t>）</a:t>
            </a: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従業員アンケートに関するよくある</a:t>
            </a:r>
            <a:r>
              <a:rPr lang="ja-JP" sz="2400" i="0" u="none" strike="noStrike" cap="none" dirty="0" smtClean="0">
                <a:solidFill>
                  <a:srgbClr val="CCCCCC"/>
                </a:solidFill>
                <a:latin typeface="Noto Sans JP"/>
                <a:ea typeface="Noto Sans JP"/>
                <a:cs typeface="Noto Sans JP"/>
                <a:sym typeface="Noto Sans JP"/>
              </a:rPr>
              <a:t>質問</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1900"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2400" dirty="0">
              <a:solidFill>
                <a:srgbClr val="CCCCCC"/>
              </a:solidFill>
              <a:latin typeface="Noto Sans JP"/>
              <a:ea typeface="Noto Sans JP"/>
              <a:cs typeface="Noto Sans JP"/>
              <a:sym typeface="Noto Sans JP"/>
            </a:endParaRPr>
          </a:p>
        </p:txBody>
      </p:sp>
      <p:cxnSp>
        <p:nvCxnSpPr>
          <p:cNvPr id="61" name="Google Shape;61;g37999cec85b_2_38"/>
          <p:cNvCxnSpPr/>
          <p:nvPr/>
        </p:nvCxnSpPr>
        <p:spPr>
          <a:xfrm>
            <a:off x="531125" y="1719868"/>
            <a:ext cx="5514568" cy="0"/>
          </a:xfrm>
          <a:prstGeom prst="straightConnector1">
            <a:avLst/>
          </a:prstGeom>
          <a:noFill/>
          <a:ln w="28575" cap="flat" cmpd="sng">
            <a:solidFill>
              <a:srgbClr val="EC5460"/>
            </a:solidFill>
            <a:prstDash val="dot"/>
            <a:round/>
            <a:headEnd type="none" w="sm" len="sm"/>
            <a:tailEnd type="none" w="sm" len="sm"/>
          </a:ln>
        </p:spPr>
      </p:cxnSp>
      <p:cxnSp>
        <p:nvCxnSpPr>
          <p:cNvPr id="12" name="Google Shape;61;g37999cec85b_2_38"/>
          <p:cNvCxnSpPr/>
          <p:nvPr/>
        </p:nvCxnSpPr>
        <p:spPr>
          <a:xfrm>
            <a:off x="551075" y="2458193"/>
            <a:ext cx="2427000" cy="0"/>
          </a:xfrm>
          <a:prstGeom prst="straightConnector1">
            <a:avLst/>
          </a:prstGeom>
          <a:noFill/>
          <a:ln w="28575" cap="flat" cmpd="sng">
            <a:solidFill>
              <a:srgbClr val="EC5460"/>
            </a:solidFill>
            <a:prstDash val="dot"/>
            <a:round/>
            <a:headEnd type="none" w="sm" len="sm"/>
            <a:tailEnd type="none" w="sm" len="sm"/>
          </a:ln>
        </p:spPr>
      </p:cxnSp>
      <p:cxnSp>
        <p:nvCxnSpPr>
          <p:cNvPr id="18" name="Google Shape;61;g37999cec85b_2_38"/>
          <p:cNvCxnSpPr/>
          <p:nvPr/>
        </p:nvCxnSpPr>
        <p:spPr>
          <a:xfrm>
            <a:off x="551075" y="3196519"/>
            <a:ext cx="5148389" cy="0"/>
          </a:xfrm>
          <a:prstGeom prst="straightConnector1">
            <a:avLst/>
          </a:prstGeom>
          <a:noFill/>
          <a:ln w="28575" cap="flat" cmpd="sng">
            <a:solidFill>
              <a:srgbClr val="EC5460"/>
            </a:solidFill>
            <a:prstDash val="dot"/>
            <a:round/>
            <a:headEnd type="none" w="sm" len="sm"/>
            <a:tailEnd type="none" w="sm" len="sm"/>
          </a:ln>
        </p:spPr>
      </p:cxnSp>
      <p:cxnSp>
        <p:nvCxnSpPr>
          <p:cNvPr id="20" name="Google Shape;61;g37999cec85b_2_38"/>
          <p:cNvCxnSpPr/>
          <p:nvPr/>
        </p:nvCxnSpPr>
        <p:spPr>
          <a:xfrm>
            <a:off x="551075" y="4628784"/>
            <a:ext cx="3639185" cy="0"/>
          </a:xfrm>
          <a:prstGeom prst="straightConnector1">
            <a:avLst/>
          </a:prstGeom>
          <a:noFill/>
          <a:ln w="28575" cap="flat" cmpd="sng">
            <a:solidFill>
              <a:srgbClr val="EC5460"/>
            </a:solidFill>
            <a:prstDash val="dot"/>
            <a:round/>
            <a:headEnd type="none" w="sm" len="sm"/>
            <a:tailEnd type="none" w="sm" len="sm"/>
          </a:ln>
        </p:spPr>
      </p:cxnSp>
      <p:cxnSp>
        <p:nvCxnSpPr>
          <p:cNvPr id="25" name="Google Shape;61;g37999cec85b_2_38"/>
          <p:cNvCxnSpPr/>
          <p:nvPr/>
        </p:nvCxnSpPr>
        <p:spPr>
          <a:xfrm>
            <a:off x="551075" y="4958737"/>
            <a:ext cx="5696450" cy="0"/>
          </a:xfrm>
          <a:prstGeom prst="straightConnector1">
            <a:avLst/>
          </a:prstGeom>
          <a:noFill/>
          <a:ln w="28575" cap="flat" cmpd="sng">
            <a:solidFill>
              <a:srgbClr val="EC5460"/>
            </a:solidFill>
            <a:prstDash val="dot"/>
            <a:round/>
            <a:headEnd type="none" w="sm" len="sm"/>
            <a:tailEnd type="none" w="sm" len="sm"/>
          </a:ln>
        </p:spPr>
      </p:cxnSp>
      <p:cxnSp>
        <p:nvCxnSpPr>
          <p:cNvPr id="27" name="Google Shape;61;g37999cec85b_2_38"/>
          <p:cNvCxnSpPr/>
          <p:nvPr/>
        </p:nvCxnSpPr>
        <p:spPr>
          <a:xfrm>
            <a:off x="551075" y="5590531"/>
            <a:ext cx="5840847" cy="0"/>
          </a:xfrm>
          <a:prstGeom prst="straightConnector1">
            <a:avLst/>
          </a:prstGeom>
          <a:noFill/>
          <a:ln w="28575" cap="flat" cmpd="sng">
            <a:solidFill>
              <a:srgbClr val="EC5460"/>
            </a:solidFill>
            <a:prstDash val="dot"/>
            <a:round/>
            <a:headEnd type="none" w="sm" len="sm"/>
            <a:tailEnd type="none" w="sm" len="sm"/>
          </a:ln>
        </p:spPr>
      </p:cxnSp>
      <p:cxnSp>
        <p:nvCxnSpPr>
          <p:cNvPr id="13" name="Google Shape;61;g37999cec85b_2_38"/>
          <p:cNvCxnSpPr/>
          <p:nvPr/>
        </p:nvCxnSpPr>
        <p:spPr>
          <a:xfrm>
            <a:off x="551075" y="3934846"/>
            <a:ext cx="4300843" cy="0"/>
          </a:xfrm>
          <a:prstGeom prst="straightConnector1">
            <a:avLst/>
          </a:prstGeom>
          <a:noFill/>
          <a:ln w="28575" cap="flat" cmpd="sng">
            <a:solidFill>
              <a:srgbClr val="EC5460"/>
            </a:solidFill>
            <a:prstDash val="dot"/>
            <a:round/>
            <a:headEnd type="none" w="sm" len="sm"/>
            <a:tailEnd type="none" w="sm" len="sm"/>
          </a:ln>
        </p:spPr>
      </p:cxnSp>
    </p:spTree>
    <p:extLst>
      <p:ext uri="{BB962C8B-B14F-4D97-AF65-F5344CB8AC3E}">
        <p14:creationId xmlns:p14="http://schemas.microsoft.com/office/powerpoint/2010/main" val="24890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9532439449_0_62"/>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40</a:t>
            </a:fld>
            <a:endParaRPr/>
          </a:p>
        </p:txBody>
      </p:sp>
      <p:sp>
        <p:nvSpPr>
          <p:cNvPr id="492" name="Google Shape;492;g29532439449_0_62"/>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年末調整の流れ</a:t>
            </a:r>
            <a:endParaRPr sz="2300" b="1" i="0" u="none" strike="noStrike" cap="none">
              <a:solidFill>
                <a:schemeClr val="dk2"/>
              </a:solidFill>
              <a:latin typeface="MS PGothic"/>
              <a:ea typeface="MS PGothic"/>
              <a:cs typeface="MS PGothic"/>
              <a:sym typeface="MS PGothic"/>
            </a:endParaRPr>
          </a:p>
        </p:txBody>
      </p:sp>
      <p:sp>
        <p:nvSpPr>
          <p:cNvPr id="493" name="Google Shape;493;g29532439449_0_62"/>
          <p:cNvSpPr txBox="1"/>
          <p:nvPr/>
        </p:nvSpPr>
        <p:spPr>
          <a:xfrm>
            <a:off x="4741605" y="1235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12月</a:t>
            </a:r>
            <a:endParaRPr sz="2200" b="1" i="0" u="none" strike="noStrike" cap="none">
              <a:solidFill>
                <a:schemeClr val="lt1"/>
              </a:solidFill>
              <a:latin typeface="MS PGothic"/>
              <a:ea typeface="MS PGothic"/>
              <a:cs typeface="MS PGothic"/>
              <a:sym typeface="MS PGothic"/>
            </a:endParaRPr>
          </a:p>
        </p:txBody>
      </p:sp>
      <p:sp>
        <p:nvSpPr>
          <p:cNvPr id="494" name="Google Shape;494;g29532439449_0_62"/>
          <p:cNvSpPr txBox="1"/>
          <p:nvPr/>
        </p:nvSpPr>
        <p:spPr>
          <a:xfrm>
            <a:off x="6722805" y="1235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1月</a:t>
            </a:r>
            <a:endParaRPr sz="2200" b="1" i="0" u="none" strike="noStrike" cap="none">
              <a:solidFill>
                <a:schemeClr val="lt1"/>
              </a:solidFill>
              <a:latin typeface="MS PGothic"/>
              <a:ea typeface="MS PGothic"/>
              <a:cs typeface="MS PGothic"/>
              <a:sym typeface="MS PGothic"/>
            </a:endParaRPr>
          </a:p>
        </p:txBody>
      </p:sp>
      <p:sp>
        <p:nvSpPr>
          <p:cNvPr id="495" name="Google Shape;495;g29532439449_0_62"/>
          <p:cNvSpPr/>
          <p:nvPr/>
        </p:nvSpPr>
        <p:spPr>
          <a:xfrm>
            <a:off x="573000" y="855950"/>
            <a:ext cx="8964900" cy="461700"/>
          </a:xfrm>
          <a:prstGeom prst="rect">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endParaRPr sz="1653" b="0" i="0" u="none" strike="noStrike" cap="none">
              <a:solidFill>
                <a:schemeClr val="lt1"/>
              </a:solidFill>
              <a:latin typeface="MS PGothic"/>
              <a:ea typeface="MS PGothic"/>
              <a:cs typeface="MS PGothic"/>
              <a:sym typeface="MS PGothic"/>
            </a:endParaRPr>
          </a:p>
        </p:txBody>
      </p:sp>
      <p:sp>
        <p:nvSpPr>
          <p:cNvPr id="496" name="Google Shape;496;g29532439449_0_62"/>
          <p:cNvSpPr txBox="1"/>
          <p:nvPr/>
        </p:nvSpPr>
        <p:spPr>
          <a:xfrm>
            <a:off x="698756" y="889598"/>
            <a:ext cx="105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10月　</a:t>
            </a:r>
            <a:endParaRPr sz="2200" b="1" i="0" u="none" strike="noStrike" cap="none">
              <a:solidFill>
                <a:schemeClr val="lt1"/>
              </a:solidFill>
              <a:latin typeface="MS PGothic"/>
              <a:ea typeface="MS PGothic"/>
              <a:cs typeface="MS PGothic"/>
              <a:sym typeface="MS PGothic"/>
            </a:endParaRPr>
          </a:p>
        </p:txBody>
      </p:sp>
      <p:sp>
        <p:nvSpPr>
          <p:cNvPr id="497" name="Google Shape;497;g29532439449_0_62"/>
          <p:cNvSpPr txBox="1"/>
          <p:nvPr/>
        </p:nvSpPr>
        <p:spPr>
          <a:xfrm>
            <a:off x="2521778" y="889598"/>
            <a:ext cx="978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11月</a:t>
            </a:r>
            <a:endParaRPr sz="2200" b="1" i="0" u="none" strike="noStrike" cap="none">
              <a:solidFill>
                <a:schemeClr val="lt1"/>
              </a:solidFill>
              <a:latin typeface="MS PGothic"/>
              <a:ea typeface="MS PGothic"/>
              <a:cs typeface="MS PGothic"/>
              <a:sym typeface="MS PGothic"/>
            </a:endParaRPr>
          </a:p>
        </p:txBody>
      </p:sp>
      <p:sp>
        <p:nvSpPr>
          <p:cNvPr id="498" name="Google Shape;498;g29532439449_0_62"/>
          <p:cNvSpPr txBox="1"/>
          <p:nvPr/>
        </p:nvSpPr>
        <p:spPr>
          <a:xfrm>
            <a:off x="4653780" y="88959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12月</a:t>
            </a:r>
            <a:endParaRPr sz="2200" b="1" i="0" u="none" strike="noStrike" cap="none">
              <a:solidFill>
                <a:schemeClr val="lt1"/>
              </a:solidFill>
              <a:latin typeface="MS PGothic"/>
              <a:ea typeface="MS PGothic"/>
              <a:cs typeface="MS PGothic"/>
              <a:sym typeface="MS PGothic"/>
            </a:endParaRPr>
          </a:p>
        </p:txBody>
      </p:sp>
      <p:sp>
        <p:nvSpPr>
          <p:cNvPr id="499" name="Google Shape;499;g29532439449_0_62"/>
          <p:cNvSpPr/>
          <p:nvPr/>
        </p:nvSpPr>
        <p:spPr>
          <a:xfrm>
            <a:off x="573001" y="1419100"/>
            <a:ext cx="8964900" cy="2562300"/>
          </a:xfrm>
          <a:prstGeom prst="rect">
            <a:avLst/>
          </a:prstGeom>
          <a:noFill/>
          <a:ln w="12700"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0" i="0" u="none" strike="noStrike" cap="none">
                <a:solidFill>
                  <a:schemeClr val="lt1"/>
                </a:solidFill>
                <a:latin typeface="MS PGothic"/>
                <a:ea typeface="MS PGothic"/>
                <a:cs typeface="MS PGothic"/>
                <a:sym typeface="MS PGothic"/>
              </a:rPr>
              <a:t>ｃ</a:t>
            </a:r>
            <a:endParaRPr sz="1653" b="0" i="0" u="none" strike="noStrike" cap="none">
              <a:solidFill>
                <a:schemeClr val="lt1"/>
              </a:solidFill>
              <a:latin typeface="MS PGothic"/>
              <a:ea typeface="MS PGothic"/>
              <a:cs typeface="MS PGothic"/>
              <a:sym typeface="MS PGothic"/>
            </a:endParaRPr>
          </a:p>
        </p:txBody>
      </p:sp>
      <p:sp>
        <p:nvSpPr>
          <p:cNvPr id="500" name="Google Shape;500;g29532439449_0_62"/>
          <p:cNvSpPr/>
          <p:nvPr/>
        </p:nvSpPr>
        <p:spPr>
          <a:xfrm>
            <a:off x="573001" y="4162820"/>
            <a:ext cx="8964900" cy="1186200"/>
          </a:xfrm>
          <a:prstGeom prst="rect">
            <a:avLst/>
          </a:prstGeom>
          <a:noFill/>
          <a:ln w="9525"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0" i="0" u="none" strike="noStrike" cap="none">
                <a:solidFill>
                  <a:schemeClr val="lt1"/>
                </a:solidFill>
                <a:latin typeface="MS PGothic"/>
                <a:ea typeface="MS PGothic"/>
                <a:cs typeface="MS PGothic"/>
                <a:sym typeface="MS PGothic"/>
              </a:rPr>
              <a:t>ｃ</a:t>
            </a:r>
            <a:endParaRPr sz="1653" b="0" i="0" u="none" strike="noStrike" cap="none">
              <a:solidFill>
                <a:schemeClr val="lt1"/>
              </a:solidFill>
              <a:latin typeface="MS PGothic"/>
              <a:ea typeface="MS PGothic"/>
              <a:cs typeface="MS PGothic"/>
              <a:sym typeface="MS PGothic"/>
            </a:endParaRPr>
          </a:p>
        </p:txBody>
      </p:sp>
      <p:sp>
        <p:nvSpPr>
          <p:cNvPr id="501" name="Google Shape;501;g29532439449_0_62"/>
          <p:cNvSpPr/>
          <p:nvPr/>
        </p:nvSpPr>
        <p:spPr>
          <a:xfrm>
            <a:off x="710175" y="153970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利用ツールの準備</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従業員への周知</a:t>
            </a:r>
            <a:endParaRPr sz="1653" b="1" i="0" u="none" strike="noStrike" cap="none">
              <a:solidFill>
                <a:schemeClr val="dk2"/>
              </a:solidFill>
              <a:latin typeface="MS PGothic"/>
              <a:ea typeface="MS PGothic"/>
              <a:cs typeface="MS PGothic"/>
              <a:sym typeface="MS PGothic"/>
            </a:endParaRPr>
          </a:p>
        </p:txBody>
      </p:sp>
      <p:sp>
        <p:nvSpPr>
          <p:cNvPr id="502" name="Google Shape;502;g29532439449_0_62"/>
          <p:cNvSpPr/>
          <p:nvPr/>
        </p:nvSpPr>
        <p:spPr>
          <a:xfrm>
            <a:off x="1413175" y="2179502"/>
            <a:ext cx="3028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従業員に情報収集を実施</a:t>
            </a:r>
            <a:endParaRPr sz="1653" b="1" i="0" u="none" strike="noStrike" cap="none">
              <a:solidFill>
                <a:schemeClr val="dk2"/>
              </a:solidFill>
              <a:latin typeface="MS PGothic"/>
              <a:ea typeface="MS PGothic"/>
              <a:cs typeface="MS PGothic"/>
              <a:sym typeface="MS PGothic"/>
            </a:endParaRPr>
          </a:p>
        </p:txBody>
      </p:sp>
      <p:sp>
        <p:nvSpPr>
          <p:cNvPr id="503" name="Google Shape;503;g29532439449_0_62"/>
          <p:cNvSpPr/>
          <p:nvPr/>
        </p:nvSpPr>
        <p:spPr>
          <a:xfrm>
            <a:off x="3576459" y="155543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申告書類チェック</a:t>
            </a:r>
            <a:endParaRPr sz="1653" b="1" i="0" u="none" strike="noStrike" cap="none">
              <a:solidFill>
                <a:schemeClr val="dk2"/>
              </a:solidFill>
              <a:latin typeface="MS PGothic"/>
              <a:ea typeface="MS PGothic"/>
              <a:cs typeface="MS PGothic"/>
              <a:sym typeface="MS PGothic"/>
            </a:endParaRPr>
          </a:p>
        </p:txBody>
      </p:sp>
      <p:sp>
        <p:nvSpPr>
          <p:cNvPr id="504" name="Google Shape;504;g29532439449_0_62"/>
          <p:cNvSpPr/>
          <p:nvPr/>
        </p:nvSpPr>
        <p:spPr>
          <a:xfrm>
            <a:off x="5073194" y="2179898"/>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過不足額精算</a:t>
            </a:r>
            <a:endParaRPr sz="1653" b="1" i="0" u="none" strike="noStrike" cap="none">
              <a:solidFill>
                <a:schemeClr val="dk2"/>
              </a:solidFill>
              <a:latin typeface="MS PGothic"/>
              <a:ea typeface="MS PGothic"/>
              <a:cs typeface="MS PGothic"/>
              <a:sym typeface="MS PGothic"/>
            </a:endParaRPr>
          </a:p>
        </p:txBody>
      </p:sp>
      <p:sp>
        <p:nvSpPr>
          <p:cNvPr id="505" name="Google Shape;505;g29532439449_0_62"/>
          <p:cNvSpPr/>
          <p:nvPr/>
        </p:nvSpPr>
        <p:spPr>
          <a:xfrm>
            <a:off x="1420266" y="4228323"/>
            <a:ext cx="27531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控除等申告書書類</a:t>
            </a:r>
            <a:br>
              <a:rPr lang="ja-JP" sz="1653" b="1" i="0" u="none" strike="noStrike" cap="none">
                <a:solidFill>
                  <a:schemeClr val="dk2"/>
                </a:solidFill>
                <a:latin typeface="MS PGothic"/>
                <a:ea typeface="MS PGothic"/>
                <a:cs typeface="MS PGothic"/>
                <a:sym typeface="MS PGothic"/>
              </a:rPr>
            </a:br>
            <a:r>
              <a:rPr lang="ja-JP" sz="1653" b="1" i="0" u="none" strike="noStrike" cap="none">
                <a:solidFill>
                  <a:schemeClr val="dk2"/>
                </a:solidFill>
                <a:latin typeface="MS PGothic"/>
                <a:ea typeface="MS PGothic"/>
                <a:cs typeface="MS PGothic"/>
                <a:sym typeface="MS PGothic"/>
              </a:rPr>
              <a:t>について回答</a:t>
            </a:r>
            <a:endParaRPr sz="1653" b="1" i="0" u="none" strike="noStrike" cap="none">
              <a:solidFill>
                <a:schemeClr val="dk2"/>
              </a:solidFill>
              <a:latin typeface="MS PGothic"/>
              <a:ea typeface="MS PGothic"/>
              <a:cs typeface="MS PGothic"/>
              <a:sym typeface="MS PGothic"/>
            </a:endParaRPr>
          </a:p>
        </p:txBody>
      </p:sp>
      <p:sp>
        <p:nvSpPr>
          <p:cNvPr id="506" name="Google Shape;506;g29532439449_0_62"/>
          <p:cNvSpPr txBox="1"/>
          <p:nvPr/>
        </p:nvSpPr>
        <p:spPr>
          <a:xfrm>
            <a:off x="572991" y="4218972"/>
            <a:ext cx="11316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MS PGothic"/>
                <a:ea typeface="MS PGothic"/>
                <a:cs typeface="MS PGothic"/>
                <a:sym typeface="MS PGothic"/>
              </a:rPr>
              <a:t>従業員</a:t>
            </a:r>
            <a:endParaRPr sz="1653" b="1" i="0" u="none" strike="noStrike" cap="none">
              <a:solidFill>
                <a:schemeClr val="dk1"/>
              </a:solidFill>
              <a:latin typeface="MS PGothic"/>
              <a:ea typeface="MS PGothic"/>
              <a:cs typeface="MS PGothic"/>
              <a:sym typeface="MS PGothic"/>
            </a:endParaRPr>
          </a:p>
        </p:txBody>
      </p:sp>
      <p:sp>
        <p:nvSpPr>
          <p:cNvPr id="507" name="Google Shape;507;g29532439449_0_62"/>
          <p:cNvSpPr txBox="1"/>
          <p:nvPr/>
        </p:nvSpPr>
        <p:spPr>
          <a:xfrm>
            <a:off x="572991" y="3614697"/>
            <a:ext cx="13665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MS PGothic"/>
                <a:ea typeface="MS PGothic"/>
                <a:cs typeface="MS PGothic"/>
                <a:sym typeface="MS PGothic"/>
              </a:rPr>
              <a:t>管理者</a:t>
            </a:r>
            <a:endParaRPr sz="1653" b="1" i="0" u="none" strike="noStrike" cap="none">
              <a:solidFill>
                <a:schemeClr val="dk1"/>
              </a:solidFill>
              <a:latin typeface="MS PGothic"/>
              <a:ea typeface="MS PGothic"/>
              <a:cs typeface="MS PGothic"/>
              <a:sym typeface="MS PGothic"/>
            </a:endParaRPr>
          </a:p>
        </p:txBody>
      </p:sp>
      <p:sp>
        <p:nvSpPr>
          <p:cNvPr id="508" name="Google Shape;508;g29532439449_0_62"/>
          <p:cNvSpPr/>
          <p:nvPr/>
        </p:nvSpPr>
        <p:spPr>
          <a:xfrm>
            <a:off x="4387388" y="422471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源泉徴収票</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受取</a:t>
            </a:r>
            <a:endParaRPr sz="1653" b="1" i="0" u="none" strike="noStrike" cap="none">
              <a:solidFill>
                <a:schemeClr val="dk2"/>
              </a:solidFill>
              <a:latin typeface="MS PGothic"/>
              <a:ea typeface="MS PGothic"/>
              <a:cs typeface="MS PGothic"/>
              <a:sym typeface="MS PGothic"/>
            </a:endParaRPr>
          </a:p>
        </p:txBody>
      </p:sp>
      <p:sp>
        <p:nvSpPr>
          <p:cNvPr id="509" name="Google Shape;509;g29532439449_0_62"/>
          <p:cNvSpPr txBox="1"/>
          <p:nvPr/>
        </p:nvSpPr>
        <p:spPr>
          <a:xfrm>
            <a:off x="6634980" y="88959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MS PGothic"/>
                <a:ea typeface="MS PGothic"/>
                <a:cs typeface="MS PGothic"/>
                <a:sym typeface="MS PGothic"/>
              </a:rPr>
              <a:t>1月</a:t>
            </a:r>
            <a:endParaRPr sz="2200" b="1" i="0" u="none" strike="noStrike" cap="none">
              <a:solidFill>
                <a:schemeClr val="lt1"/>
              </a:solidFill>
              <a:latin typeface="MS PGothic"/>
              <a:ea typeface="MS PGothic"/>
              <a:cs typeface="MS PGothic"/>
              <a:sym typeface="MS PGothic"/>
            </a:endParaRPr>
          </a:p>
        </p:txBody>
      </p:sp>
      <p:sp>
        <p:nvSpPr>
          <p:cNvPr id="510" name="Google Shape;510;g29532439449_0_62"/>
          <p:cNvSpPr/>
          <p:nvPr/>
        </p:nvSpPr>
        <p:spPr>
          <a:xfrm>
            <a:off x="6912025" y="1553987"/>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役所への</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書類提出</a:t>
            </a:r>
            <a:endParaRPr sz="1653" b="1" i="0" u="none" strike="noStrike" cap="none">
              <a:solidFill>
                <a:schemeClr val="dk2"/>
              </a:solidFill>
              <a:latin typeface="MS PGothic"/>
              <a:ea typeface="MS PGothic"/>
              <a:cs typeface="MS PGothic"/>
              <a:sym typeface="MS PGothic"/>
            </a:endParaRPr>
          </a:p>
        </p:txBody>
      </p:sp>
      <p:sp>
        <p:nvSpPr>
          <p:cNvPr id="511" name="Google Shape;511;g29532439449_0_62"/>
          <p:cNvSpPr/>
          <p:nvPr/>
        </p:nvSpPr>
        <p:spPr>
          <a:xfrm>
            <a:off x="6368588" y="422471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過不足額の</a:t>
            </a:r>
            <a:endParaRPr sz="1653" b="1" i="0" u="none" strike="noStrike" cap="none">
              <a:solidFill>
                <a:schemeClr val="dk2"/>
              </a:solidFill>
              <a:latin typeface="MS PGothic"/>
              <a:ea typeface="MS PGothic"/>
              <a:cs typeface="MS PGothic"/>
              <a:sym typeface="MS PGothic"/>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MS PGothic"/>
                <a:ea typeface="MS PGothic"/>
                <a:cs typeface="MS PGothic"/>
                <a:sym typeface="MS PGothic"/>
              </a:rPr>
              <a:t>確認</a:t>
            </a:r>
            <a:endParaRPr sz="1653" b="1" i="0" u="none" strike="noStrike" cap="none">
              <a:solidFill>
                <a:schemeClr val="dk2"/>
              </a:solidFill>
              <a:latin typeface="MS PGothic"/>
              <a:ea typeface="MS PGothic"/>
              <a:cs typeface="MS PGothic"/>
              <a:sym typeface="MS PGothic"/>
            </a:endParaRPr>
          </a:p>
        </p:txBody>
      </p:sp>
      <p:sp>
        <p:nvSpPr>
          <p:cNvPr id="512" name="Google Shape;512;g29532439449_0_62"/>
          <p:cNvSpPr/>
          <p:nvPr/>
        </p:nvSpPr>
        <p:spPr>
          <a:xfrm>
            <a:off x="6236225" y="4043450"/>
            <a:ext cx="2058900" cy="1407000"/>
          </a:xfrm>
          <a:prstGeom prst="rect">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3ecc55a8e1_0_48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41</a:t>
            </a:fld>
            <a:endParaRPr/>
          </a:p>
        </p:txBody>
      </p:sp>
      <p:sp>
        <p:nvSpPr>
          <p:cNvPr id="518" name="Google Shape;518;g13ecc55a8e1_0_48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【イメージ】ジョブカン給与計算への反映</a:t>
            </a:r>
            <a:endParaRPr sz="2300" b="1" i="0" u="none" strike="noStrike" cap="none">
              <a:solidFill>
                <a:schemeClr val="dk2"/>
              </a:solidFill>
              <a:latin typeface="MS PGothic"/>
              <a:ea typeface="MS PGothic"/>
              <a:cs typeface="MS PGothic"/>
              <a:sym typeface="MS PGothic"/>
            </a:endParaRPr>
          </a:p>
        </p:txBody>
      </p:sp>
      <p:pic>
        <p:nvPicPr>
          <p:cNvPr id="519" name="Google Shape;519;g13ecc55a8e1_0_488"/>
          <p:cNvPicPr preferRelativeResize="0"/>
          <p:nvPr/>
        </p:nvPicPr>
        <p:blipFill rotWithShape="1">
          <a:blip r:embed="rId3">
            <a:alphaModFix/>
          </a:blip>
          <a:srcRect/>
          <a:stretch/>
        </p:blipFill>
        <p:spPr>
          <a:xfrm>
            <a:off x="152400" y="1323538"/>
            <a:ext cx="9601199" cy="4210935"/>
          </a:xfrm>
          <a:prstGeom prst="rect">
            <a:avLst/>
          </a:prstGeom>
          <a:noFill/>
          <a:ln>
            <a:noFill/>
          </a:ln>
          <a:effectLst>
            <a:outerShdw blurRad="57150" dist="19050" dir="5400000" algn="bl" rotWithShape="0">
              <a:srgbClr val="000000">
                <a:alpha val="49019"/>
              </a:srgbClr>
            </a:outerShdw>
          </a:effectLst>
        </p:spPr>
      </p:pic>
      <p:sp>
        <p:nvSpPr>
          <p:cNvPr id="520" name="Google Shape;520;g13ecc55a8e1_0_488"/>
          <p:cNvSpPr/>
          <p:nvPr/>
        </p:nvSpPr>
        <p:spPr>
          <a:xfrm>
            <a:off x="581850" y="1980025"/>
            <a:ext cx="2907000" cy="1708500"/>
          </a:xfrm>
          <a:prstGeom prst="rect">
            <a:avLst/>
          </a:prstGeom>
          <a:noFill/>
          <a:ln w="38100" cap="flat" cmpd="sng">
            <a:solidFill>
              <a:srgbClr val="FF0000"/>
            </a:solidFill>
            <a:prstDash val="solid"/>
            <a:round/>
            <a:headEnd type="none" w="sm" len="sm"/>
            <a:tailEnd type="none" w="sm" len="sm"/>
          </a:ln>
        </p:spPr>
        <p:txBody>
          <a:bodyPr spcFirstLastPara="1" wrap="square" lIns="106650" tIns="106650" rIns="106650" bIns="106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17a98375e6d_0_86"/>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42</a:t>
            </a:fld>
            <a:endParaRPr/>
          </a:p>
        </p:txBody>
      </p:sp>
      <p:sp>
        <p:nvSpPr>
          <p:cNvPr id="526" name="Google Shape;526;g17a98375e6d_0_86"/>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【イメージ】ジョブカン給与計算への反映</a:t>
            </a:r>
            <a:endParaRPr sz="2300" b="1" i="0" u="none" strike="noStrike" cap="none">
              <a:solidFill>
                <a:schemeClr val="dk2"/>
              </a:solidFill>
              <a:latin typeface="MS PGothic"/>
              <a:ea typeface="MS PGothic"/>
              <a:cs typeface="MS PGothic"/>
              <a:sym typeface="MS PGothic"/>
            </a:endParaRPr>
          </a:p>
        </p:txBody>
      </p:sp>
      <p:pic>
        <p:nvPicPr>
          <p:cNvPr id="527" name="Google Shape;527;g17a98375e6d_0_86"/>
          <p:cNvPicPr preferRelativeResize="0"/>
          <p:nvPr/>
        </p:nvPicPr>
        <p:blipFill rotWithShape="1">
          <a:blip r:embed="rId3">
            <a:alphaModFix/>
          </a:blip>
          <a:srcRect/>
          <a:stretch/>
        </p:blipFill>
        <p:spPr>
          <a:xfrm>
            <a:off x="386482" y="1544583"/>
            <a:ext cx="5620469" cy="4033926"/>
          </a:xfrm>
          <a:prstGeom prst="rect">
            <a:avLst/>
          </a:prstGeom>
          <a:noFill/>
          <a:ln w="9525" cap="flat" cmpd="sng">
            <a:solidFill>
              <a:srgbClr val="D9D9D9"/>
            </a:solidFill>
            <a:prstDash val="solid"/>
            <a:round/>
            <a:headEnd type="none" w="sm" len="sm"/>
            <a:tailEnd type="none" w="sm" len="sm"/>
          </a:ln>
          <a:effectLst>
            <a:outerShdw blurRad="57150" dist="19050" dir="5400000" algn="bl" rotWithShape="0">
              <a:srgbClr val="000000">
                <a:alpha val="49019"/>
              </a:srgbClr>
            </a:outerShdw>
          </a:effectLst>
        </p:spPr>
      </p:pic>
      <p:pic>
        <p:nvPicPr>
          <p:cNvPr id="528" name="Google Shape;528;g17a98375e6d_0_86"/>
          <p:cNvPicPr preferRelativeResize="0"/>
          <p:nvPr/>
        </p:nvPicPr>
        <p:blipFill rotWithShape="1">
          <a:blip r:embed="rId4">
            <a:alphaModFix/>
          </a:blip>
          <a:srcRect/>
          <a:stretch/>
        </p:blipFill>
        <p:spPr>
          <a:xfrm>
            <a:off x="6123081" y="2934800"/>
            <a:ext cx="3652838" cy="1774825"/>
          </a:xfrm>
          <a:prstGeom prst="rect">
            <a:avLst/>
          </a:prstGeom>
          <a:noFill/>
          <a:ln w="9525" cap="flat" cmpd="sng">
            <a:solidFill>
              <a:srgbClr val="CCCCCC"/>
            </a:solidFill>
            <a:prstDash val="solid"/>
            <a:round/>
            <a:headEnd type="none" w="sm" len="sm"/>
            <a:tailEnd type="none" w="sm" len="sm"/>
          </a:ln>
          <a:effectLst>
            <a:outerShdw blurRad="57150" dist="19050" dir="5400000" algn="bl" rotWithShape="0">
              <a:srgbClr val="000000">
                <a:alpha val="49019"/>
              </a:srgbClr>
            </a:outerShdw>
          </a:effectLst>
        </p:spPr>
      </p:pic>
      <p:cxnSp>
        <p:nvCxnSpPr>
          <p:cNvPr id="529" name="Google Shape;529;g17a98375e6d_0_86"/>
          <p:cNvCxnSpPr/>
          <p:nvPr/>
        </p:nvCxnSpPr>
        <p:spPr>
          <a:xfrm rot="10800000" flipH="1">
            <a:off x="4504527" y="4004400"/>
            <a:ext cx="2266500" cy="1114800"/>
          </a:xfrm>
          <a:prstGeom prst="straightConnector1">
            <a:avLst/>
          </a:prstGeom>
          <a:noFill/>
          <a:ln w="114300" cap="flat" cmpd="sng">
            <a:solidFill>
              <a:srgbClr val="FF9900"/>
            </a:solidFill>
            <a:prstDash val="solid"/>
            <a:round/>
            <a:headEnd type="none" w="sm" len="sm"/>
            <a:tailEnd type="triangle" w="med" len="med"/>
          </a:ln>
          <a:effectLst>
            <a:outerShdw blurRad="57150" dist="19050" dir="5400000" algn="bl" rotWithShape="0">
              <a:srgbClr val="000000">
                <a:alpha val="49019"/>
              </a:srgbClr>
            </a:outerShdw>
          </a:effectLst>
        </p:spPr>
      </p:cxnSp>
      <p:sp>
        <p:nvSpPr>
          <p:cNvPr id="530" name="Google Shape;530;g17a98375e6d_0_86"/>
          <p:cNvSpPr/>
          <p:nvPr/>
        </p:nvSpPr>
        <p:spPr>
          <a:xfrm>
            <a:off x="6840600" y="3458150"/>
            <a:ext cx="2427600" cy="643200"/>
          </a:xfrm>
          <a:prstGeom prst="rect">
            <a:avLst/>
          </a:prstGeom>
          <a:noFill/>
          <a:ln w="38100" cap="flat" cmpd="sng">
            <a:solidFill>
              <a:srgbClr val="FF0000"/>
            </a:solidFill>
            <a:prstDash val="solid"/>
            <a:round/>
            <a:headEnd type="none" w="sm" len="sm"/>
            <a:tailEnd type="none" w="sm" len="sm"/>
          </a:ln>
        </p:spPr>
        <p:txBody>
          <a:bodyPr spcFirstLastPara="1" wrap="square" lIns="106650" tIns="106650" rIns="106650" bIns="106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43</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目次</a:t>
            </a:r>
            <a:endParaRPr sz="2300" b="1" i="0" u="none" strike="noStrike" cap="none" dirty="0">
              <a:solidFill>
                <a:schemeClr val="dk2"/>
              </a:solidFill>
              <a:latin typeface="MS PGothic"/>
              <a:ea typeface="MS PGothic"/>
              <a:cs typeface="MS PGothic"/>
              <a:sym typeface="MS PGothic"/>
            </a:endParaRPr>
          </a:p>
        </p:txBody>
      </p:sp>
      <p:sp>
        <p:nvSpPr>
          <p:cNvPr id="60" name="Google Shape;60;g37999cec85b_2_38"/>
          <p:cNvSpPr txBox="1"/>
          <p:nvPr/>
        </p:nvSpPr>
        <p:spPr>
          <a:xfrm>
            <a:off x="434975" y="1310868"/>
            <a:ext cx="9236700" cy="4068300"/>
          </a:xfrm>
          <a:prstGeom prst="rect">
            <a:avLst/>
          </a:prstGeom>
          <a:noFill/>
          <a:ln>
            <a:noFill/>
          </a:ln>
        </p:spPr>
        <p:txBody>
          <a:bodyPr spcFirstLastPara="1" wrap="square" lIns="91425" tIns="45700" rIns="91425" bIns="45700" anchor="t" anchorCtr="0">
            <a:noAutofit/>
          </a:bodyPr>
          <a:lstStyle/>
          <a:p>
            <a:pPr>
              <a:buSzPts val="2500"/>
            </a:pPr>
            <a:r>
              <a:rPr lang="ja-JP" altLang="ja-JP" sz="2400" dirty="0">
                <a:solidFill>
                  <a:srgbClr val="CCCCCC"/>
                </a:solidFill>
                <a:latin typeface="Noto Sans JP"/>
                <a:ea typeface="Noto Sans JP"/>
                <a:cs typeface="Noto Sans JP"/>
                <a:sym typeface="Noto Sans JP"/>
              </a:rPr>
              <a:t>☑ </a:t>
            </a:r>
            <a:r>
              <a:rPr lang="ja-JP" altLang="en-US" sz="2400" dirty="0">
                <a:solidFill>
                  <a:srgbClr val="CCCCCC"/>
                </a:solidFill>
                <a:latin typeface="Noto Sans JP"/>
                <a:ea typeface="Noto Sans JP"/>
                <a:cs typeface="Noto Sans JP"/>
                <a:sym typeface="Noto Sans JP"/>
              </a:rPr>
              <a:t>年末調整</a:t>
            </a:r>
            <a:r>
              <a:rPr lang="ja-JP" altLang="en-US" sz="2400" dirty="0" smtClean="0">
                <a:solidFill>
                  <a:srgbClr val="CCCCCC"/>
                </a:solidFill>
                <a:latin typeface="Noto Sans JP"/>
                <a:ea typeface="Noto Sans JP"/>
                <a:cs typeface="Noto Sans JP"/>
                <a:sym typeface="Noto Sans JP"/>
              </a:rPr>
              <a:t>の実施スケジュールについて</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smtClean="0">
                <a:solidFill>
                  <a:srgbClr val="CCCCCC"/>
                </a:solidFill>
                <a:latin typeface="Noto Sans JP"/>
                <a:ea typeface="Noto Sans JP"/>
                <a:cs typeface="Noto Sans JP"/>
                <a:sym typeface="Noto Sans JP"/>
              </a:rPr>
              <a:t>☑ </a:t>
            </a:r>
            <a:r>
              <a:rPr lang="ja-JP" sz="2400" i="0" u="none" strike="noStrike" cap="none" dirty="0">
                <a:solidFill>
                  <a:srgbClr val="CCCCCC"/>
                </a:solidFill>
                <a:latin typeface="Noto Sans JP"/>
                <a:ea typeface="Noto Sans JP"/>
                <a:cs typeface="Noto Sans JP"/>
                <a:sym typeface="Noto Sans JP"/>
              </a:rPr>
              <a:t>年末調整とは？</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年末調整を始める前に</a:t>
            </a:r>
            <a:r>
              <a:rPr lang="ja-JP" sz="1900" i="0" u="none" strike="noStrike" cap="none" dirty="0">
                <a:solidFill>
                  <a:srgbClr val="CCCCCC"/>
                </a:solidFill>
                <a:latin typeface="Noto Sans JP"/>
                <a:ea typeface="Noto Sans JP"/>
                <a:cs typeface="Noto Sans JP"/>
                <a:sym typeface="Noto Sans JP"/>
              </a:rPr>
              <a:t>（入力前の準備</a:t>
            </a:r>
            <a:r>
              <a:rPr lang="ja-JP" sz="1900" i="0" u="none" strike="noStrike" cap="none" dirty="0" smtClean="0">
                <a:solidFill>
                  <a:srgbClr val="CCCCCC"/>
                </a:solidFill>
                <a:latin typeface="Noto Sans JP"/>
                <a:ea typeface="Noto Sans JP"/>
                <a:cs typeface="Noto Sans JP"/>
                <a:sym typeface="Noto Sans JP"/>
              </a:rPr>
              <a:t>）</a:t>
            </a:r>
            <a:endParaRPr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アンケートの</a:t>
            </a:r>
            <a:r>
              <a:rPr lang="ja-JP" sz="2400" i="0" u="none" strike="noStrike" cap="none" dirty="0" smtClean="0">
                <a:solidFill>
                  <a:srgbClr val="CCCCCC"/>
                </a:solidFill>
                <a:latin typeface="Noto Sans JP"/>
                <a:ea typeface="Noto Sans JP"/>
                <a:cs typeface="Noto Sans JP"/>
                <a:sym typeface="Noto Sans JP"/>
              </a:rPr>
              <a:t>各設問</a:t>
            </a:r>
            <a:r>
              <a:rPr lang="ja-JP" altLang="en-US" sz="2400" dirty="0">
                <a:solidFill>
                  <a:srgbClr val="CCCCCC"/>
                </a:solidFill>
                <a:latin typeface="Noto Sans JP"/>
                <a:ea typeface="Noto Sans JP"/>
                <a:cs typeface="Noto Sans JP"/>
                <a:sym typeface="Noto Sans JP"/>
              </a:rPr>
              <a:t>について</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アンケート回答後の流れ</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1900" dirty="0">
                <a:solidFill>
                  <a:srgbClr val="CCCCCC"/>
                </a:solidFill>
                <a:latin typeface="Noto Sans JP"/>
                <a:ea typeface="Noto Sans JP"/>
                <a:cs typeface="Noto Sans JP"/>
                <a:sym typeface="Noto Sans JP"/>
              </a:rPr>
              <a:t> </a:t>
            </a:r>
            <a:r>
              <a:rPr lang="ja-JP" sz="1900" i="0" u="none" strike="noStrike" cap="none" dirty="0">
                <a:solidFill>
                  <a:srgbClr val="CCCCCC"/>
                </a:solidFill>
                <a:latin typeface="Noto Sans JP"/>
                <a:ea typeface="Noto Sans JP"/>
                <a:cs typeface="Noto Sans JP"/>
                <a:sym typeface="Noto Sans JP"/>
              </a:rPr>
              <a:t>（修正依頼の対応方法、源泉徴収票の確認方法など</a:t>
            </a:r>
            <a:r>
              <a:rPr lang="ja-JP" sz="1900" i="0" u="none" strike="noStrike" cap="none" dirty="0" smtClean="0">
                <a:solidFill>
                  <a:srgbClr val="CCCCCC"/>
                </a:solidFill>
                <a:latin typeface="Noto Sans JP"/>
                <a:ea typeface="Noto Sans JP"/>
                <a:cs typeface="Noto Sans JP"/>
                <a:sym typeface="Noto Sans JP"/>
              </a:rPr>
              <a:t>）</a:t>
            </a: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19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595959"/>
                </a:solidFill>
                <a:latin typeface="Noto Sans JP"/>
                <a:ea typeface="Noto Sans JP"/>
                <a:cs typeface="Noto Sans JP"/>
                <a:sym typeface="Noto Sans JP"/>
              </a:rPr>
              <a:t>☑ 従業員アンケートに関するよくある</a:t>
            </a:r>
            <a:r>
              <a:rPr lang="ja-JP" sz="2400" i="0" u="none" strike="noStrike" cap="none" dirty="0" smtClean="0">
                <a:solidFill>
                  <a:srgbClr val="595959"/>
                </a:solidFill>
                <a:latin typeface="Noto Sans JP"/>
                <a:ea typeface="Noto Sans JP"/>
                <a:cs typeface="Noto Sans JP"/>
                <a:sym typeface="Noto Sans JP"/>
              </a:rPr>
              <a:t>質問</a:t>
            </a:r>
            <a:endParaRPr lang="en-US" altLang="ja-JP"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1900"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2400" dirty="0">
              <a:solidFill>
                <a:srgbClr val="595959"/>
              </a:solidFill>
              <a:latin typeface="Noto Sans JP"/>
              <a:ea typeface="Noto Sans JP"/>
              <a:cs typeface="Noto Sans JP"/>
              <a:sym typeface="Noto Sans JP"/>
            </a:endParaRPr>
          </a:p>
        </p:txBody>
      </p:sp>
      <p:cxnSp>
        <p:nvCxnSpPr>
          <p:cNvPr id="61" name="Google Shape;61;g37999cec85b_2_38"/>
          <p:cNvCxnSpPr/>
          <p:nvPr/>
        </p:nvCxnSpPr>
        <p:spPr>
          <a:xfrm>
            <a:off x="531125" y="1719868"/>
            <a:ext cx="5514568" cy="0"/>
          </a:xfrm>
          <a:prstGeom prst="straightConnector1">
            <a:avLst/>
          </a:prstGeom>
          <a:noFill/>
          <a:ln w="28575" cap="flat" cmpd="sng">
            <a:solidFill>
              <a:srgbClr val="EC5460"/>
            </a:solidFill>
            <a:prstDash val="dot"/>
            <a:round/>
            <a:headEnd type="none" w="sm" len="sm"/>
            <a:tailEnd type="none" w="sm" len="sm"/>
          </a:ln>
        </p:spPr>
      </p:cxnSp>
      <p:cxnSp>
        <p:nvCxnSpPr>
          <p:cNvPr id="12" name="Google Shape;61;g37999cec85b_2_38"/>
          <p:cNvCxnSpPr/>
          <p:nvPr/>
        </p:nvCxnSpPr>
        <p:spPr>
          <a:xfrm>
            <a:off x="551075" y="2458193"/>
            <a:ext cx="2427000" cy="0"/>
          </a:xfrm>
          <a:prstGeom prst="straightConnector1">
            <a:avLst/>
          </a:prstGeom>
          <a:noFill/>
          <a:ln w="28575" cap="flat" cmpd="sng">
            <a:solidFill>
              <a:srgbClr val="EC5460"/>
            </a:solidFill>
            <a:prstDash val="dot"/>
            <a:round/>
            <a:headEnd type="none" w="sm" len="sm"/>
            <a:tailEnd type="none" w="sm" len="sm"/>
          </a:ln>
        </p:spPr>
      </p:cxnSp>
      <p:cxnSp>
        <p:nvCxnSpPr>
          <p:cNvPr id="18" name="Google Shape;61;g37999cec85b_2_38"/>
          <p:cNvCxnSpPr/>
          <p:nvPr/>
        </p:nvCxnSpPr>
        <p:spPr>
          <a:xfrm>
            <a:off x="551075" y="3196519"/>
            <a:ext cx="5148389" cy="0"/>
          </a:xfrm>
          <a:prstGeom prst="straightConnector1">
            <a:avLst/>
          </a:prstGeom>
          <a:noFill/>
          <a:ln w="28575" cap="flat" cmpd="sng">
            <a:solidFill>
              <a:srgbClr val="EC5460"/>
            </a:solidFill>
            <a:prstDash val="dot"/>
            <a:round/>
            <a:headEnd type="none" w="sm" len="sm"/>
            <a:tailEnd type="none" w="sm" len="sm"/>
          </a:ln>
        </p:spPr>
      </p:cxnSp>
      <p:cxnSp>
        <p:nvCxnSpPr>
          <p:cNvPr id="19" name="Google Shape;61;g37999cec85b_2_38"/>
          <p:cNvCxnSpPr/>
          <p:nvPr/>
        </p:nvCxnSpPr>
        <p:spPr>
          <a:xfrm>
            <a:off x="551075" y="3934846"/>
            <a:ext cx="4300843" cy="0"/>
          </a:xfrm>
          <a:prstGeom prst="straightConnector1">
            <a:avLst/>
          </a:prstGeom>
          <a:noFill/>
          <a:ln w="28575" cap="flat" cmpd="sng">
            <a:solidFill>
              <a:srgbClr val="EC5460"/>
            </a:solidFill>
            <a:prstDash val="dot"/>
            <a:round/>
            <a:headEnd type="none" w="sm" len="sm"/>
            <a:tailEnd type="none" w="sm" len="sm"/>
          </a:ln>
        </p:spPr>
      </p:cxnSp>
      <p:cxnSp>
        <p:nvCxnSpPr>
          <p:cNvPr id="20" name="Google Shape;61;g37999cec85b_2_38"/>
          <p:cNvCxnSpPr/>
          <p:nvPr/>
        </p:nvCxnSpPr>
        <p:spPr>
          <a:xfrm>
            <a:off x="551075" y="4628784"/>
            <a:ext cx="3639185" cy="0"/>
          </a:xfrm>
          <a:prstGeom prst="straightConnector1">
            <a:avLst/>
          </a:prstGeom>
          <a:noFill/>
          <a:ln w="28575" cap="flat" cmpd="sng">
            <a:solidFill>
              <a:srgbClr val="EC5460"/>
            </a:solidFill>
            <a:prstDash val="dot"/>
            <a:round/>
            <a:headEnd type="none" w="sm" len="sm"/>
            <a:tailEnd type="none" w="sm" len="sm"/>
          </a:ln>
        </p:spPr>
      </p:cxnSp>
      <p:cxnSp>
        <p:nvCxnSpPr>
          <p:cNvPr id="25" name="Google Shape;61;g37999cec85b_2_38"/>
          <p:cNvCxnSpPr/>
          <p:nvPr/>
        </p:nvCxnSpPr>
        <p:spPr>
          <a:xfrm>
            <a:off x="551075" y="4958737"/>
            <a:ext cx="5696450" cy="0"/>
          </a:xfrm>
          <a:prstGeom prst="straightConnector1">
            <a:avLst/>
          </a:prstGeom>
          <a:noFill/>
          <a:ln w="28575" cap="flat" cmpd="sng">
            <a:solidFill>
              <a:srgbClr val="EC5460"/>
            </a:solidFill>
            <a:prstDash val="dot"/>
            <a:round/>
            <a:headEnd type="none" w="sm" len="sm"/>
            <a:tailEnd type="none" w="sm" len="sm"/>
          </a:ln>
        </p:spPr>
      </p:cxnSp>
      <p:cxnSp>
        <p:nvCxnSpPr>
          <p:cNvPr id="27" name="Google Shape;61;g37999cec85b_2_38"/>
          <p:cNvCxnSpPr/>
          <p:nvPr/>
        </p:nvCxnSpPr>
        <p:spPr>
          <a:xfrm>
            <a:off x="551075" y="5590531"/>
            <a:ext cx="5840847" cy="0"/>
          </a:xfrm>
          <a:prstGeom prst="straightConnector1">
            <a:avLst/>
          </a:prstGeom>
          <a:noFill/>
          <a:ln w="28575" cap="flat" cmpd="sng">
            <a:solidFill>
              <a:srgbClr val="EC5460"/>
            </a:solidFill>
            <a:prstDash val="dot"/>
            <a:round/>
            <a:headEnd type="none" w="sm" len="sm"/>
            <a:tailEnd type="none" w="sm" len="sm"/>
          </a:ln>
        </p:spPr>
      </p:cxnSp>
    </p:spTree>
    <p:extLst>
      <p:ext uri="{BB962C8B-B14F-4D97-AF65-F5344CB8AC3E}">
        <p14:creationId xmlns:p14="http://schemas.microsoft.com/office/powerpoint/2010/main" val="4283251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1795d77d5bc_0_64"/>
          <p:cNvSpPr txBox="1">
            <a:spLocks noGrp="1"/>
          </p:cNvSpPr>
          <p:nvPr>
            <p:ph type="sldNum" idx="12"/>
          </p:nvPr>
        </p:nvSpPr>
        <p:spPr>
          <a:xfrm>
            <a:off x="7368887" y="6486888"/>
            <a:ext cx="2229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
        <p:nvSpPr>
          <p:cNvPr id="549" name="Google Shape;549;g1795d77d5bc_0_64"/>
          <p:cNvSpPr txBox="1"/>
          <p:nvPr/>
        </p:nvSpPr>
        <p:spPr>
          <a:xfrm>
            <a:off x="673475" y="929325"/>
            <a:ext cx="8924400" cy="529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ja-JP" sz="1953" b="1" i="0" u="none" strike="noStrike" cap="none">
                <a:solidFill>
                  <a:srgbClr val="EC5460"/>
                </a:solidFill>
                <a:latin typeface="MS PGothic"/>
                <a:ea typeface="MS PGothic"/>
                <a:cs typeface="MS PGothic"/>
                <a:sym typeface="MS PGothic"/>
              </a:rPr>
              <a:t>Q.入力内容を間違えて提出してしまいました。修正できますか？</a:t>
            </a:r>
            <a:endParaRPr sz="1953" b="1" i="0" u="none" strike="noStrike" cap="none">
              <a:solidFill>
                <a:srgbClr val="EC5460"/>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endParaRPr sz="8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A.一度回答を提出すると、従業員側から修正することはできません。</a:t>
            </a:r>
            <a:endParaRPr sz="19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　　　社内の担当者にお問い合わせください。</a:t>
            </a:r>
            <a:endParaRPr sz="19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endParaRPr sz="19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1" i="0" u="none" strike="noStrike" cap="none">
                <a:solidFill>
                  <a:srgbClr val="EC5460"/>
                </a:solidFill>
                <a:latin typeface="MS PGothic"/>
                <a:ea typeface="MS PGothic"/>
                <a:cs typeface="MS PGothic"/>
                <a:sym typeface="MS PGothic"/>
              </a:rPr>
              <a:t>Q.PCではなく、スマホやガラケーからでも回答できますか？</a:t>
            </a:r>
            <a:r>
              <a:rPr lang="ja-JP" sz="1953" b="0" i="0" u="none" strike="noStrike" cap="none">
                <a:solidFill>
                  <a:schemeClr val="dk1"/>
                </a:solidFill>
                <a:latin typeface="MS PGothic"/>
                <a:ea typeface="MS PGothic"/>
                <a:cs typeface="MS PGothic"/>
                <a:sym typeface="MS PGothic"/>
              </a:rPr>
              <a:t/>
            </a:r>
            <a:br>
              <a:rPr lang="ja-JP" sz="1953" b="0" i="0" u="none" strike="noStrike" cap="none">
                <a:solidFill>
                  <a:schemeClr val="dk1"/>
                </a:solidFill>
                <a:latin typeface="MS PGothic"/>
                <a:ea typeface="MS PGothic"/>
                <a:cs typeface="MS PGothic"/>
                <a:sym typeface="MS PGothic"/>
              </a:rPr>
            </a:br>
            <a:endParaRPr sz="8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A.スマホから回答可能です。</a:t>
            </a:r>
            <a:endParaRPr sz="19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　　　フィーチャーフォン（ガラケー）の場合、Android搭載であれば回答できます。</a:t>
            </a:r>
            <a:br>
              <a:rPr lang="ja-JP" sz="1953" b="0" i="0" u="none" strike="noStrike" cap="none">
                <a:solidFill>
                  <a:schemeClr val="dk1"/>
                </a:solidFill>
                <a:latin typeface="MS PGothic"/>
                <a:ea typeface="MS PGothic"/>
                <a:cs typeface="MS PGothic"/>
                <a:sym typeface="MS PGothic"/>
              </a:rPr>
            </a:br>
            <a:r>
              <a:rPr lang="ja-JP" sz="1953" b="0" i="0" u="none" strike="noStrike" cap="none">
                <a:solidFill>
                  <a:schemeClr val="dk1"/>
                </a:solidFill>
                <a:latin typeface="MS PGothic"/>
                <a:ea typeface="MS PGothic"/>
                <a:cs typeface="MS PGothic"/>
                <a:sym typeface="MS PGothic"/>
              </a:rPr>
              <a:t>　　　回答できる環境がない場合は、社内の担当者にご相談ください。</a:t>
            </a:r>
            <a:endParaRPr sz="19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endParaRPr sz="19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1" i="0" u="none" strike="noStrike" cap="none">
                <a:solidFill>
                  <a:srgbClr val="EC5460"/>
                </a:solidFill>
                <a:latin typeface="MS PGothic"/>
                <a:ea typeface="MS PGothic"/>
                <a:cs typeface="MS PGothic"/>
                <a:sym typeface="MS PGothic"/>
              </a:rPr>
              <a:t>Ｑ.アンケート入力依頼のメールが届きません。どうすればよいですか？</a:t>
            </a:r>
            <a:br>
              <a:rPr lang="ja-JP" sz="1953" b="1" i="0" u="none" strike="noStrike" cap="none">
                <a:solidFill>
                  <a:srgbClr val="EC5460"/>
                </a:solidFill>
                <a:latin typeface="MS PGothic"/>
                <a:ea typeface="MS PGothic"/>
                <a:cs typeface="MS PGothic"/>
                <a:sym typeface="MS PGothic"/>
              </a:rPr>
            </a:br>
            <a:endParaRPr sz="853" b="1" i="0" u="none" strike="noStrike" cap="none">
              <a:solidFill>
                <a:srgbClr val="EC5460"/>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A.アンケート入力依頼のメールは下記どちらかのアドレスから配信されます。</a:t>
            </a:r>
            <a:br>
              <a:rPr lang="ja-JP" sz="1953" b="0" i="0" u="none" strike="noStrike" cap="none">
                <a:solidFill>
                  <a:schemeClr val="dk1"/>
                </a:solidFill>
                <a:latin typeface="MS PGothic"/>
                <a:ea typeface="MS PGothic"/>
                <a:cs typeface="MS PGothic"/>
                <a:sym typeface="MS PGothic"/>
              </a:rPr>
            </a:br>
            <a:r>
              <a:rPr lang="ja-JP" sz="1953" b="0" i="0" u="none" strike="noStrike" cap="none">
                <a:solidFill>
                  <a:schemeClr val="dk1"/>
                </a:solidFill>
                <a:latin typeface="MS PGothic"/>
                <a:ea typeface="MS PGothic"/>
                <a:cs typeface="MS PGothic"/>
                <a:sym typeface="MS PGothic"/>
              </a:rPr>
              <a:t>　　・no-reply@</a:t>
            </a:r>
            <a:r>
              <a:rPr lang="ja-JP" sz="1953" b="1" i="0" u="none" strike="noStrike" cap="none">
                <a:solidFill>
                  <a:schemeClr val="dk1"/>
                </a:solidFill>
                <a:latin typeface="MS PGothic"/>
                <a:ea typeface="MS PGothic"/>
                <a:cs typeface="MS PGothic"/>
                <a:sym typeface="MS PGothic"/>
              </a:rPr>
              <a:t>lms</a:t>
            </a:r>
            <a:r>
              <a:rPr lang="ja-JP" sz="1953" b="0" i="0" u="none" strike="noStrike" cap="none">
                <a:solidFill>
                  <a:schemeClr val="dk1"/>
                </a:solidFill>
                <a:latin typeface="MS PGothic"/>
                <a:ea typeface="MS PGothic"/>
                <a:cs typeface="MS PGothic"/>
                <a:sym typeface="MS PGothic"/>
              </a:rPr>
              <a:t>.jobcan.ne.jp</a:t>
            </a:r>
            <a:br>
              <a:rPr lang="ja-JP" sz="1953" b="0" i="0" u="none" strike="noStrike" cap="none">
                <a:solidFill>
                  <a:schemeClr val="dk1"/>
                </a:solidFill>
                <a:latin typeface="MS PGothic"/>
                <a:ea typeface="MS PGothic"/>
                <a:cs typeface="MS PGothic"/>
                <a:sym typeface="MS PGothic"/>
              </a:rPr>
            </a:br>
            <a:r>
              <a:rPr lang="ja-JP" sz="1953" b="0" i="0" u="none" strike="noStrike" cap="none">
                <a:solidFill>
                  <a:schemeClr val="dk1"/>
                </a:solidFill>
                <a:latin typeface="MS PGothic"/>
                <a:ea typeface="MS PGothic"/>
                <a:cs typeface="MS PGothic"/>
                <a:sym typeface="MS PGothic"/>
              </a:rPr>
              <a:t>　　・no-reply@</a:t>
            </a:r>
            <a:r>
              <a:rPr lang="ja-JP" sz="1953" b="1" i="0" u="none" strike="noStrike" cap="none">
                <a:solidFill>
                  <a:schemeClr val="dk1"/>
                </a:solidFill>
                <a:latin typeface="MS PGothic"/>
                <a:ea typeface="MS PGothic"/>
                <a:cs typeface="MS PGothic"/>
                <a:sym typeface="MS PGothic"/>
              </a:rPr>
              <a:t>payroll</a:t>
            </a:r>
            <a:r>
              <a:rPr lang="ja-JP" sz="1953" b="0" i="0" u="none" strike="noStrike" cap="none">
                <a:solidFill>
                  <a:schemeClr val="dk1"/>
                </a:solidFill>
                <a:latin typeface="MS PGothic"/>
                <a:ea typeface="MS PGothic"/>
                <a:cs typeface="MS PGothic"/>
                <a:sym typeface="MS PGothic"/>
              </a:rPr>
              <a:t>.jobcan.ne.jp</a:t>
            </a:r>
            <a:endParaRPr sz="1700" b="0" i="0" u="none" strike="noStrike" cap="none">
              <a:solidFill>
                <a:srgbClr val="000000"/>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
            </a:r>
            <a:br>
              <a:rPr lang="ja-JP" sz="1953" b="0" i="0" u="none" strike="noStrike" cap="none">
                <a:solidFill>
                  <a:schemeClr val="dk1"/>
                </a:solidFill>
                <a:latin typeface="MS PGothic"/>
                <a:ea typeface="MS PGothic"/>
                <a:cs typeface="MS PGothic"/>
                <a:sym typeface="MS PGothic"/>
              </a:rPr>
            </a:br>
            <a:r>
              <a:rPr lang="ja-JP" sz="1953" b="0" i="0" u="none" strike="noStrike" cap="none">
                <a:solidFill>
                  <a:schemeClr val="dk1"/>
                </a:solidFill>
                <a:latin typeface="MS PGothic"/>
                <a:ea typeface="MS PGothic"/>
                <a:cs typeface="MS PGothic"/>
                <a:sym typeface="MS PGothic"/>
              </a:rPr>
              <a:t>迷惑メールフォルダに振り分けられていないかご確認いただき、</a:t>
            </a:r>
            <a:br>
              <a:rPr lang="ja-JP" sz="1953" b="0" i="0" u="none" strike="noStrike" cap="none">
                <a:solidFill>
                  <a:schemeClr val="dk1"/>
                </a:solidFill>
                <a:latin typeface="MS PGothic"/>
                <a:ea typeface="MS PGothic"/>
                <a:cs typeface="MS PGothic"/>
                <a:sym typeface="MS PGothic"/>
              </a:rPr>
            </a:br>
            <a:r>
              <a:rPr lang="ja-JP" sz="1953" b="0" i="0" u="none" strike="noStrike" cap="none">
                <a:solidFill>
                  <a:schemeClr val="dk1"/>
                </a:solidFill>
                <a:latin typeface="MS PGothic"/>
                <a:ea typeface="MS PGothic"/>
                <a:cs typeface="MS PGothic"/>
                <a:sym typeface="MS PGothic"/>
              </a:rPr>
              <a:t>見つからない場合には、社内の担当者にお問い合わせください。</a:t>
            </a:r>
            <a:endParaRPr sz="1953" b="0" i="0" u="none" strike="noStrike" cap="none">
              <a:solidFill>
                <a:schemeClr val="dk1"/>
              </a:solidFill>
              <a:latin typeface="MS PGothic"/>
              <a:ea typeface="MS PGothic"/>
              <a:cs typeface="MS PGothic"/>
              <a:sym typeface="MS PGothic"/>
            </a:endParaRPr>
          </a:p>
        </p:txBody>
      </p:sp>
      <p:sp>
        <p:nvSpPr>
          <p:cNvPr id="550" name="Google Shape;550;g1795d77d5bc_0_64"/>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よくある質問</a:t>
            </a:r>
            <a:endParaRPr sz="2300" b="1" i="0" u="none" strike="noStrike" cap="none">
              <a:solidFill>
                <a:schemeClr val="dk2"/>
              </a:solidFill>
              <a:latin typeface="MS PGothic"/>
              <a:ea typeface="MS PGothic"/>
              <a:cs typeface="MS PGothic"/>
              <a:sym typeface="MS P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29532439449_0_7"/>
          <p:cNvSpPr txBox="1">
            <a:spLocks noGrp="1"/>
          </p:cNvSpPr>
          <p:nvPr>
            <p:ph type="sldNum" idx="12"/>
          </p:nvPr>
        </p:nvSpPr>
        <p:spPr>
          <a:xfrm>
            <a:off x="7368887" y="6486888"/>
            <a:ext cx="2229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
        <p:nvSpPr>
          <p:cNvPr id="556" name="Google Shape;556;g29532439449_0_7"/>
          <p:cNvSpPr txBox="1"/>
          <p:nvPr/>
        </p:nvSpPr>
        <p:spPr>
          <a:xfrm>
            <a:off x="673475" y="929325"/>
            <a:ext cx="8924400" cy="142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ja-JP" sz="1953" b="1" i="0" u="none" strike="noStrike" cap="none">
                <a:solidFill>
                  <a:srgbClr val="EC5460"/>
                </a:solidFill>
                <a:latin typeface="MS PGothic"/>
                <a:ea typeface="MS PGothic"/>
                <a:cs typeface="MS PGothic"/>
                <a:sym typeface="MS PGothic"/>
              </a:rPr>
              <a:t>Q.STEP</a:t>
            </a:r>
            <a:r>
              <a:rPr lang="ja-JP" sz="1953" b="1">
                <a:solidFill>
                  <a:srgbClr val="EC5460"/>
                </a:solidFill>
                <a:latin typeface="MS PGothic"/>
                <a:ea typeface="MS PGothic"/>
                <a:cs typeface="MS PGothic"/>
                <a:sym typeface="MS PGothic"/>
              </a:rPr>
              <a:t>1</a:t>
            </a:r>
            <a:r>
              <a:rPr lang="ja-JP" sz="1953" b="1" i="0" u="none" strike="noStrike" cap="none">
                <a:solidFill>
                  <a:srgbClr val="EC5460"/>
                </a:solidFill>
                <a:latin typeface="MS PGothic"/>
                <a:ea typeface="MS PGothic"/>
                <a:cs typeface="MS PGothic"/>
                <a:sym typeface="MS PGothic"/>
              </a:rPr>
              <a:t>-6 給与収入の設問について</a:t>
            </a:r>
            <a:endParaRPr sz="1953" b="1" i="0" u="none" strike="noStrike" cap="none">
              <a:solidFill>
                <a:srgbClr val="EC5460"/>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1" i="0" u="none" strike="noStrike" cap="none">
                <a:solidFill>
                  <a:srgbClr val="EC5460"/>
                </a:solidFill>
                <a:latin typeface="MS PGothic"/>
                <a:ea typeface="MS PGothic"/>
                <a:cs typeface="MS PGothic"/>
                <a:sym typeface="MS PGothic"/>
              </a:rPr>
              <a:t>1年間の収入金額が確定していませんが、額はどのように入力したらいいですか？</a:t>
            </a:r>
            <a:endParaRPr sz="1953" b="1" i="0" u="none" strike="noStrike" cap="none">
              <a:solidFill>
                <a:srgbClr val="EC5460"/>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endParaRPr sz="8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A.1年間の見込み収入金額(賞与含む、前職除く)を入力いただくため、12月末までの見込みの金額を給与明細等を確認しながらご入力ください。</a:t>
            </a:r>
            <a:endParaRPr sz="1953" b="0" i="0" u="none" strike="noStrike" cap="none">
              <a:solidFill>
                <a:schemeClr val="dk1"/>
              </a:solidFill>
              <a:latin typeface="MS PGothic"/>
              <a:ea typeface="MS PGothic"/>
              <a:cs typeface="MS PGothic"/>
              <a:sym typeface="MS PGothic"/>
            </a:endParaRPr>
          </a:p>
        </p:txBody>
      </p:sp>
      <p:sp>
        <p:nvSpPr>
          <p:cNvPr id="557" name="Google Shape;557;g29532439449_0_7"/>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よくある質問</a:t>
            </a:r>
            <a:endParaRPr sz="2300" b="1" i="0" u="none" strike="noStrike" cap="none">
              <a:solidFill>
                <a:schemeClr val="dk2"/>
              </a:solidFill>
              <a:latin typeface="MS PGothic"/>
              <a:ea typeface="MS PGothic"/>
              <a:cs typeface="MS PGothic"/>
              <a:sym typeface="MS PGothic"/>
            </a:endParaRPr>
          </a:p>
        </p:txBody>
      </p:sp>
      <p:pic>
        <p:nvPicPr>
          <p:cNvPr id="558" name="Google Shape;558;g29532439449_0_7"/>
          <p:cNvPicPr preferRelativeResize="0"/>
          <p:nvPr/>
        </p:nvPicPr>
        <p:blipFill rotWithShape="1">
          <a:blip r:embed="rId3">
            <a:alphaModFix/>
          </a:blip>
          <a:srcRect/>
          <a:stretch/>
        </p:blipFill>
        <p:spPr>
          <a:xfrm>
            <a:off x="1832319" y="2617200"/>
            <a:ext cx="6606719" cy="3779801"/>
          </a:xfrm>
          <a:prstGeom prst="rect">
            <a:avLst/>
          </a:prstGeom>
          <a:noFill/>
          <a:ln w="9525" cap="flat" cmpd="sng">
            <a:solidFill>
              <a:srgbClr val="CCCCCC"/>
            </a:solidFill>
            <a:prstDash val="solid"/>
            <a:round/>
            <a:headEnd type="none" w="sm" len="sm"/>
            <a:tailEnd type="none" w="sm" len="sm"/>
          </a:ln>
          <a:effectLst>
            <a:outerShdw blurRad="57150" dist="19050" dir="5400000" algn="bl" rotWithShape="0">
              <a:srgbClr val="000000">
                <a:alpha val="49411"/>
              </a:srgbClr>
            </a:outerShdw>
          </a:effectLst>
        </p:spPr>
      </p:pic>
      <p:sp>
        <p:nvSpPr>
          <p:cNvPr id="559" name="Google Shape;559;g29532439449_0_7"/>
          <p:cNvSpPr/>
          <p:nvPr/>
        </p:nvSpPr>
        <p:spPr>
          <a:xfrm>
            <a:off x="2134600" y="3652850"/>
            <a:ext cx="2871600" cy="366900"/>
          </a:xfrm>
          <a:prstGeom prst="rect">
            <a:avLst/>
          </a:prstGeom>
          <a:noFill/>
          <a:ln w="38100" cap="flat" cmpd="sng">
            <a:solidFill>
              <a:srgbClr val="FF0000"/>
            </a:solidFill>
            <a:prstDash val="solid"/>
            <a:round/>
            <a:headEnd type="none" w="sm" len="sm"/>
            <a:tailEnd type="none" w="sm" len="sm"/>
          </a:ln>
        </p:spPr>
        <p:txBody>
          <a:bodyPr spcFirstLastPara="1" wrap="square" lIns="106650" tIns="106650" rIns="106650" bIns="106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g29532439449_0_15"/>
          <p:cNvPicPr preferRelativeResize="0"/>
          <p:nvPr/>
        </p:nvPicPr>
        <p:blipFill>
          <a:blip r:embed="rId3">
            <a:alphaModFix/>
          </a:blip>
          <a:stretch>
            <a:fillRect/>
          </a:stretch>
        </p:blipFill>
        <p:spPr>
          <a:xfrm>
            <a:off x="3089249" y="2352627"/>
            <a:ext cx="3649200" cy="4292804"/>
          </a:xfrm>
          <a:prstGeom prst="rect">
            <a:avLst/>
          </a:prstGeom>
          <a:noFill/>
          <a:ln>
            <a:noFill/>
          </a:ln>
        </p:spPr>
      </p:pic>
      <p:sp>
        <p:nvSpPr>
          <p:cNvPr id="565" name="Google Shape;565;g29532439449_0_15"/>
          <p:cNvSpPr txBox="1">
            <a:spLocks noGrp="1"/>
          </p:cNvSpPr>
          <p:nvPr>
            <p:ph type="sldNum" idx="12"/>
          </p:nvPr>
        </p:nvSpPr>
        <p:spPr>
          <a:xfrm>
            <a:off x="7368887" y="6486888"/>
            <a:ext cx="2229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
        <p:nvSpPr>
          <p:cNvPr id="566" name="Google Shape;566;g29532439449_0_15"/>
          <p:cNvSpPr txBox="1"/>
          <p:nvPr/>
        </p:nvSpPr>
        <p:spPr>
          <a:xfrm>
            <a:off x="673475" y="929325"/>
            <a:ext cx="8924400" cy="142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53"/>
              <a:buFont typeface="Arial"/>
              <a:buNone/>
            </a:pPr>
            <a:r>
              <a:rPr lang="ja-JP" sz="1953" b="1" i="0" u="none" strike="noStrike" cap="none">
                <a:solidFill>
                  <a:srgbClr val="EC5460"/>
                </a:solidFill>
                <a:latin typeface="MS PGothic"/>
                <a:ea typeface="MS PGothic"/>
                <a:cs typeface="MS PGothic"/>
                <a:sym typeface="MS PGothic"/>
              </a:rPr>
              <a:t>Q.STEP4-</a:t>
            </a:r>
            <a:r>
              <a:rPr lang="ja-JP" sz="1953" b="1">
                <a:solidFill>
                  <a:srgbClr val="EC5460"/>
                </a:solidFill>
                <a:latin typeface="MS PGothic"/>
                <a:ea typeface="MS PGothic"/>
                <a:cs typeface="MS PGothic"/>
                <a:sym typeface="MS PGothic"/>
              </a:rPr>
              <a:t>5</a:t>
            </a:r>
            <a:r>
              <a:rPr lang="ja-JP" sz="1953" b="1" i="0" u="none" strike="noStrike" cap="none">
                <a:solidFill>
                  <a:srgbClr val="EC5460"/>
                </a:solidFill>
                <a:latin typeface="MS PGothic"/>
                <a:ea typeface="MS PGothic"/>
                <a:cs typeface="MS PGothic"/>
                <a:sym typeface="MS PGothic"/>
              </a:rPr>
              <a:t> 住宅ローン控除について</a:t>
            </a:r>
            <a:endParaRPr sz="1953" b="1" i="0" u="none" strike="noStrike" cap="none">
              <a:solidFill>
                <a:srgbClr val="EC5460"/>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1" i="0" u="none" strike="noStrike" cap="none">
                <a:solidFill>
                  <a:srgbClr val="EC5460"/>
                </a:solidFill>
                <a:latin typeface="MS PGothic"/>
                <a:ea typeface="MS PGothic"/>
                <a:cs typeface="MS PGothic"/>
                <a:sym typeface="MS PGothic"/>
              </a:rPr>
              <a:t>住宅取得特別控除を開始してからの年数を選択する箇所ですか？</a:t>
            </a:r>
            <a:endParaRPr sz="1953" b="1" i="0" u="none" strike="noStrike" cap="none">
              <a:solidFill>
                <a:srgbClr val="EC5460"/>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endParaRPr sz="853" b="0" i="0" u="none" strike="noStrike" cap="none">
              <a:solidFill>
                <a:schemeClr val="dk1"/>
              </a:solidFill>
              <a:latin typeface="MS PGothic"/>
              <a:ea typeface="MS PGothic"/>
              <a:cs typeface="MS PGothic"/>
              <a:sym typeface="MS PGothic"/>
            </a:endParaRPr>
          </a:p>
          <a:p>
            <a:pPr marL="0" marR="0" lvl="0" indent="0" algn="l" rtl="0">
              <a:lnSpc>
                <a:spcPct val="100000"/>
              </a:lnSpc>
              <a:spcBef>
                <a:spcPts val="0"/>
              </a:spcBef>
              <a:spcAft>
                <a:spcPts val="0"/>
              </a:spcAft>
              <a:buClr>
                <a:srgbClr val="000000"/>
              </a:buClr>
              <a:buSzPts val="1653"/>
              <a:buFont typeface="Arial"/>
              <a:buNone/>
            </a:pPr>
            <a:r>
              <a:rPr lang="ja-JP" sz="1953" b="0" i="0" u="none" strike="noStrike" cap="none">
                <a:solidFill>
                  <a:schemeClr val="dk1"/>
                </a:solidFill>
                <a:latin typeface="MS PGothic"/>
                <a:ea typeface="MS PGothic"/>
                <a:cs typeface="MS PGothic"/>
                <a:sym typeface="MS PGothic"/>
              </a:rPr>
              <a:t>A.住宅借入金の控除を受けた回数を選択いただく項目です。「住宅借入金等特別控除」の申請を複数回行ったときのみ、行った回数に分けて入力してください。</a:t>
            </a:r>
            <a:endParaRPr sz="1953" b="0" i="0" u="none" strike="noStrike" cap="none">
              <a:solidFill>
                <a:schemeClr val="dk1"/>
              </a:solidFill>
              <a:latin typeface="MS PGothic"/>
              <a:ea typeface="MS PGothic"/>
              <a:cs typeface="MS PGothic"/>
              <a:sym typeface="MS PGothic"/>
            </a:endParaRPr>
          </a:p>
        </p:txBody>
      </p:sp>
      <p:sp>
        <p:nvSpPr>
          <p:cNvPr id="567" name="Google Shape;567;g29532439449_0_15"/>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MS PGothic"/>
                <a:ea typeface="MS PGothic"/>
                <a:cs typeface="MS PGothic"/>
                <a:sym typeface="MS PGothic"/>
              </a:rPr>
              <a:t>よくある質問</a:t>
            </a:r>
            <a:endParaRPr sz="2300" b="1" i="0" u="none" strike="noStrike" cap="none">
              <a:solidFill>
                <a:schemeClr val="dk2"/>
              </a:solidFill>
              <a:latin typeface="MS PGothic"/>
              <a:ea typeface="MS PGothic"/>
              <a:cs typeface="MS PGothic"/>
              <a:sym typeface="MS PGothic"/>
            </a:endParaRPr>
          </a:p>
        </p:txBody>
      </p:sp>
      <p:sp>
        <p:nvSpPr>
          <p:cNvPr id="568" name="Google Shape;568;g29532439449_0_15"/>
          <p:cNvSpPr/>
          <p:nvPr/>
        </p:nvSpPr>
        <p:spPr>
          <a:xfrm>
            <a:off x="3693300" y="5997600"/>
            <a:ext cx="2441100" cy="489300"/>
          </a:xfrm>
          <a:prstGeom prst="rect">
            <a:avLst/>
          </a:prstGeom>
          <a:noFill/>
          <a:ln w="38100" cap="flat" cmpd="sng">
            <a:solidFill>
              <a:srgbClr val="FF0000"/>
            </a:solidFill>
            <a:prstDash val="solid"/>
            <a:round/>
            <a:headEnd type="none" w="sm" len="sm"/>
            <a:tailEnd type="none" w="sm" len="sm"/>
          </a:ln>
        </p:spPr>
        <p:txBody>
          <a:bodyPr spcFirstLastPara="1" wrap="square" lIns="106650" tIns="106650" rIns="106650" bIns="10665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
          <p:cNvSpPr txBox="1">
            <a:spLocks noGrp="1"/>
          </p:cNvSpPr>
          <p:nvPr>
            <p:ph type="sldNum" idx="12"/>
          </p:nvPr>
        </p:nvSpPr>
        <p:spPr>
          <a:xfrm>
            <a:off x="7677150" y="6485999"/>
            <a:ext cx="2229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grpSp>
        <p:nvGrpSpPr>
          <p:cNvPr id="574" name="Google Shape;574;p8"/>
          <p:cNvGrpSpPr/>
          <p:nvPr/>
        </p:nvGrpSpPr>
        <p:grpSpPr>
          <a:xfrm>
            <a:off x="2483727" y="3229378"/>
            <a:ext cx="5193423" cy="2297093"/>
            <a:chOff x="2857500" y="3360757"/>
            <a:chExt cx="5193423" cy="2297093"/>
          </a:xfrm>
        </p:grpSpPr>
        <p:pic>
          <p:nvPicPr>
            <p:cNvPr id="575" name="Google Shape;575;p8"/>
            <p:cNvPicPr preferRelativeResize="0"/>
            <p:nvPr/>
          </p:nvPicPr>
          <p:blipFill rotWithShape="1">
            <a:blip r:embed="rId3">
              <a:alphaModFix/>
            </a:blip>
            <a:srcRect/>
            <a:stretch/>
          </p:blipFill>
          <p:spPr>
            <a:xfrm>
              <a:off x="6571264" y="3682053"/>
              <a:ext cx="1479659" cy="1938354"/>
            </a:xfrm>
            <a:prstGeom prst="rect">
              <a:avLst/>
            </a:prstGeom>
            <a:noFill/>
            <a:ln>
              <a:noFill/>
            </a:ln>
          </p:spPr>
        </p:pic>
        <p:pic>
          <p:nvPicPr>
            <p:cNvPr id="576" name="Google Shape;576;p8"/>
            <p:cNvPicPr preferRelativeResize="0"/>
            <p:nvPr/>
          </p:nvPicPr>
          <p:blipFill rotWithShape="1">
            <a:blip r:embed="rId4">
              <a:alphaModFix/>
            </a:blip>
            <a:srcRect/>
            <a:stretch/>
          </p:blipFill>
          <p:spPr>
            <a:xfrm>
              <a:off x="2857500" y="3360757"/>
              <a:ext cx="514350" cy="571500"/>
            </a:xfrm>
            <a:prstGeom prst="rect">
              <a:avLst/>
            </a:prstGeom>
            <a:noFill/>
            <a:ln>
              <a:noFill/>
            </a:ln>
          </p:spPr>
        </p:pic>
        <p:pic>
          <p:nvPicPr>
            <p:cNvPr id="577" name="Google Shape;577;p8"/>
            <p:cNvPicPr preferRelativeResize="0"/>
            <p:nvPr/>
          </p:nvPicPr>
          <p:blipFill rotWithShape="1">
            <a:blip r:embed="rId5">
              <a:alphaModFix/>
            </a:blip>
            <a:srcRect/>
            <a:stretch/>
          </p:blipFill>
          <p:spPr>
            <a:xfrm>
              <a:off x="3114675" y="3714750"/>
              <a:ext cx="3771900" cy="1943100"/>
            </a:xfrm>
            <a:prstGeom prst="rect">
              <a:avLst/>
            </a:prstGeom>
            <a:noFill/>
            <a:ln>
              <a:noFill/>
            </a:ln>
          </p:spPr>
        </p:pic>
      </p:grpSp>
      <p:sp>
        <p:nvSpPr>
          <p:cNvPr id="578" name="Google Shape;578;p8"/>
          <p:cNvSpPr/>
          <p:nvPr/>
        </p:nvSpPr>
        <p:spPr>
          <a:xfrm>
            <a:off x="3063749" y="1244203"/>
            <a:ext cx="3873600" cy="1664700"/>
          </a:xfrm>
          <a:prstGeom prst="wedgeRoundRectCallout">
            <a:avLst>
              <a:gd name="adj1" fmla="val 239"/>
              <a:gd name="adj2" fmla="val 69869"/>
              <a:gd name="adj3" fmla="val 16667"/>
            </a:avLst>
          </a:prstGeom>
          <a:noFill/>
          <a:ln w="28575" cap="flat" cmpd="sng">
            <a:solidFill>
              <a:srgbClr val="F4B1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a:solidFill>
                  <a:schemeClr val="dk1"/>
                </a:solidFill>
                <a:latin typeface="Arial"/>
                <a:ea typeface="Arial"/>
                <a:cs typeface="Arial"/>
                <a:sym typeface="Arial"/>
              </a:rPr>
              <a:t>今年の年末調整は、</a:t>
            </a:r>
            <a:endParaRPr sz="2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ja-JP" sz="2800" b="0" i="0" u="none" strike="noStrike" cap="none">
                <a:solidFill>
                  <a:schemeClr val="dk1"/>
                </a:solidFill>
                <a:latin typeface="Arial"/>
                <a:ea typeface="Arial"/>
                <a:cs typeface="Arial"/>
                <a:sym typeface="Arial"/>
              </a:rPr>
              <a:t>ジョブカンで楽々！</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5</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管理者様へ　　本マニュアルの使い方</a:t>
            </a:r>
            <a:endParaRPr sz="2300" b="1" i="0" u="none" strike="noStrike" cap="none" dirty="0">
              <a:solidFill>
                <a:schemeClr val="dk2"/>
              </a:solidFill>
              <a:latin typeface="MS PGothic"/>
              <a:ea typeface="MS PGothic"/>
              <a:cs typeface="MS PGothic"/>
              <a:sym typeface="MS PGothic"/>
            </a:endParaRPr>
          </a:p>
        </p:txBody>
      </p:sp>
      <p:sp>
        <p:nvSpPr>
          <p:cNvPr id="12" name="Google Shape;86;g1795d77d5bc_0_0"/>
          <p:cNvSpPr txBox="1"/>
          <p:nvPr/>
        </p:nvSpPr>
        <p:spPr>
          <a:xfrm>
            <a:off x="648300" y="1214449"/>
            <a:ext cx="8609400" cy="5994231"/>
          </a:xfrm>
          <a:prstGeom prst="rect">
            <a:avLst/>
          </a:prstGeom>
          <a:noFill/>
          <a:ln>
            <a:noFill/>
          </a:ln>
        </p:spPr>
        <p:txBody>
          <a:bodyPr spcFirstLastPara="1" wrap="square" lIns="84125" tIns="42050" rIns="84125" bIns="42050" anchor="t" anchorCtr="0">
            <a:spAutoFit/>
          </a:bodyPr>
          <a:lstStyle/>
          <a:p>
            <a:r>
              <a:rPr lang="ja-JP" altLang="ja-JP" sz="2000" dirty="0"/>
              <a:t>年末調整は、皆さんの確定申告を会社が代理で実施する大事な手続きです。</a:t>
            </a:r>
            <a:endParaRPr lang="ja-JP" altLang="ja-JP" sz="3200" dirty="0"/>
          </a:p>
          <a:p>
            <a:r>
              <a:rPr lang="ja-JP" altLang="ja-JP" sz="2000" dirty="0"/>
              <a:t>今年は下記スケジュールで実施しますので、期日を守ってご対応ください。</a:t>
            </a:r>
            <a:endParaRPr lang="ja-JP" altLang="ja-JP" sz="3200" dirty="0"/>
          </a:p>
          <a:p>
            <a:r>
              <a:rPr lang="ja-JP" altLang="ja-JP" sz="2000" dirty="0"/>
              <a:t>■アンケートフォームの送信</a:t>
            </a:r>
            <a:endParaRPr lang="ja-JP" altLang="ja-JP" sz="3200" dirty="0"/>
          </a:p>
          <a:p>
            <a:r>
              <a:rPr lang="ja-JP" altLang="ja-JP" sz="2000" dirty="0"/>
              <a:t>　●月●日</a:t>
            </a:r>
            <a:endParaRPr lang="ja-JP" altLang="ja-JP" sz="3200" dirty="0"/>
          </a:p>
          <a:p>
            <a:r>
              <a:rPr lang="ja-JP" altLang="ja-JP" sz="2000" dirty="0"/>
              <a:t>■アンケート回答期限</a:t>
            </a:r>
            <a:endParaRPr lang="ja-JP" altLang="ja-JP" sz="3200" dirty="0"/>
          </a:p>
          <a:p>
            <a:r>
              <a:rPr lang="ja-JP" altLang="ja-JP" sz="2000" dirty="0"/>
              <a:t>　●月●日まで</a:t>
            </a:r>
            <a:endParaRPr lang="ja-JP" altLang="ja-JP" sz="3200" dirty="0"/>
          </a:p>
          <a:p>
            <a:r>
              <a:rPr lang="ja-JP" altLang="ja-JP" sz="2000" dirty="0"/>
              <a:t>■原本提出の必要な書類の提出期限</a:t>
            </a:r>
            <a:endParaRPr lang="ja-JP" altLang="ja-JP" sz="3200" dirty="0"/>
          </a:p>
          <a:p>
            <a:r>
              <a:rPr lang="ja-JP" altLang="ja-JP" sz="2000" dirty="0"/>
              <a:t>　●月●日まで</a:t>
            </a:r>
            <a:endParaRPr lang="ja-JP" altLang="ja-JP" sz="3200" dirty="0"/>
          </a:p>
          <a:p>
            <a:r>
              <a:rPr lang="ja-JP" altLang="ja-JP" sz="2000" dirty="0"/>
              <a:t>※原本提出が必要な書類</a:t>
            </a:r>
            <a:endParaRPr lang="ja-JP" altLang="ja-JP" sz="3200" dirty="0"/>
          </a:p>
          <a:p>
            <a:r>
              <a:rPr lang="ja-JP" altLang="ja-JP" sz="2000" dirty="0"/>
              <a:t>・◎◎◎◎</a:t>
            </a:r>
            <a:endParaRPr lang="ja-JP" altLang="ja-JP" sz="3200" dirty="0"/>
          </a:p>
          <a:p>
            <a:r>
              <a:rPr lang="ja-JP" altLang="ja-JP" sz="2000" dirty="0"/>
              <a:t>・ ◎◎◎◎</a:t>
            </a:r>
            <a:endParaRPr lang="ja-JP" altLang="ja-JP" sz="3200" dirty="0"/>
          </a:p>
          <a:p>
            <a:r>
              <a:rPr lang="ja-JP" altLang="ja-JP" sz="2000" dirty="0"/>
              <a:t>・ ◎◎◎◎</a:t>
            </a:r>
            <a:endParaRPr lang="ja-JP" altLang="ja-JP" sz="3200" dirty="0"/>
          </a:p>
          <a:p>
            <a:r>
              <a:rPr lang="ja-JP" altLang="ja-JP" sz="2000" dirty="0"/>
              <a:t>　</a:t>
            </a:r>
            <a:endParaRPr lang="ja-JP" altLang="ja-JP" sz="3200" dirty="0"/>
          </a:p>
          <a:p>
            <a:r>
              <a:rPr lang="ja-JP" altLang="ja-JP" sz="2000" dirty="0"/>
              <a:t>※提出先： ◎◎◎◎のBOXまで</a:t>
            </a:r>
            <a:endParaRPr lang="ja-JP" altLang="ja-JP" sz="3200" dirty="0"/>
          </a:p>
          <a:p>
            <a:pPr lvl="0">
              <a:buSzPts val="1650"/>
            </a:pPr>
            <a:endParaRPr lang="ja-JP" altLang="en-US" sz="2000" dirty="0">
              <a:solidFill>
                <a:schemeClr val="dk1"/>
              </a:solidFill>
            </a:endParaRPr>
          </a:p>
          <a:p>
            <a:pPr lvl="0">
              <a:buSzPts val="1650"/>
            </a:pPr>
            <a:endParaRPr lang="ja-JP" altLang="en-US" sz="2400" dirty="0">
              <a:solidFill>
                <a:schemeClr val="dk1"/>
              </a:solidFill>
            </a:endParaRPr>
          </a:p>
          <a:p>
            <a:pPr lvl="0">
              <a:buSzPts val="1650"/>
            </a:pPr>
            <a:endParaRPr lang="ja-JP" altLang="en-US" sz="2400" dirty="0">
              <a:solidFill>
                <a:schemeClr val="dk1"/>
              </a:solidFill>
            </a:endParaRPr>
          </a:p>
          <a:p>
            <a:pPr marL="0" marR="0" lvl="0" indent="0" algn="l" rtl="0">
              <a:lnSpc>
                <a:spcPct val="100000"/>
              </a:lnSpc>
              <a:spcBef>
                <a:spcPts val="0"/>
              </a:spcBef>
              <a:spcAft>
                <a:spcPts val="0"/>
              </a:spcAft>
              <a:buClr>
                <a:srgbClr val="000000"/>
              </a:buClr>
              <a:buSzPts val="2200"/>
              <a:buFont typeface="Arial"/>
              <a:buNone/>
            </a:pPr>
            <a:endParaRPr sz="2400" i="0" u="none" strike="noStrike" cap="none" dirty="0">
              <a:solidFill>
                <a:srgbClr val="666666"/>
              </a:solidFill>
              <a:latin typeface="Noto Sans JP"/>
              <a:ea typeface="Noto Sans JP"/>
              <a:cs typeface="Noto Sans JP"/>
              <a:sym typeface="Noto Sans JP"/>
            </a:endParaRPr>
          </a:p>
        </p:txBody>
      </p:sp>
    </p:spTree>
    <p:extLst>
      <p:ext uri="{BB962C8B-B14F-4D97-AF65-F5344CB8AC3E}">
        <p14:creationId xmlns:p14="http://schemas.microsoft.com/office/powerpoint/2010/main" val="21238906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g37999cec85b_2_38"/>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6</a:t>
            </a:fld>
            <a:endParaRPr/>
          </a:p>
        </p:txBody>
      </p:sp>
      <p:sp>
        <p:nvSpPr>
          <p:cNvPr id="59" name="Google Shape;59;g37999cec85b_2_38"/>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altLang="en-US" sz="2300" b="1" i="0" u="none" strike="noStrike" cap="none" dirty="0" smtClean="0">
                <a:solidFill>
                  <a:schemeClr val="dk2"/>
                </a:solidFill>
                <a:latin typeface="MS PGothic"/>
                <a:ea typeface="MS PGothic"/>
                <a:cs typeface="MS PGothic"/>
                <a:sym typeface="MS PGothic"/>
              </a:rPr>
              <a:t>目次</a:t>
            </a:r>
            <a:endParaRPr sz="2300" b="1" i="0" u="none" strike="noStrike" cap="none" dirty="0">
              <a:solidFill>
                <a:schemeClr val="dk2"/>
              </a:solidFill>
              <a:latin typeface="MS PGothic"/>
              <a:ea typeface="MS PGothic"/>
              <a:cs typeface="MS PGothic"/>
              <a:sym typeface="MS PGothic"/>
            </a:endParaRPr>
          </a:p>
        </p:txBody>
      </p:sp>
      <p:sp>
        <p:nvSpPr>
          <p:cNvPr id="60" name="Google Shape;60;g37999cec85b_2_38"/>
          <p:cNvSpPr txBox="1"/>
          <p:nvPr/>
        </p:nvSpPr>
        <p:spPr>
          <a:xfrm>
            <a:off x="434975" y="1310868"/>
            <a:ext cx="9236700" cy="4068300"/>
          </a:xfrm>
          <a:prstGeom prst="rect">
            <a:avLst/>
          </a:prstGeom>
          <a:noFill/>
          <a:ln>
            <a:noFill/>
          </a:ln>
        </p:spPr>
        <p:txBody>
          <a:bodyPr spcFirstLastPara="1" wrap="square" lIns="91425" tIns="45700" rIns="91425" bIns="45700" anchor="t" anchorCtr="0">
            <a:noAutofit/>
          </a:bodyPr>
          <a:lstStyle/>
          <a:p>
            <a:pPr>
              <a:buSzPts val="2500"/>
            </a:pPr>
            <a:r>
              <a:rPr lang="ja-JP" altLang="ja-JP" sz="2400" dirty="0">
                <a:solidFill>
                  <a:srgbClr val="CCCCCC"/>
                </a:solidFill>
                <a:latin typeface="Noto Sans JP"/>
                <a:ea typeface="Noto Sans JP"/>
                <a:cs typeface="Noto Sans JP"/>
                <a:sym typeface="Noto Sans JP"/>
              </a:rPr>
              <a:t>☑ </a:t>
            </a:r>
            <a:r>
              <a:rPr lang="ja-JP" altLang="en-US" sz="2400" dirty="0">
                <a:solidFill>
                  <a:srgbClr val="CCCCCC"/>
                </a:solidFill>
                <a:latin typeface="Noto Sans JP"/>
                <a:ea typeface="Noto Sans JP"/>
                <a:cs typeface="Noto Sans JP"/>
                <a:sym typeface="Noto Sans JP"/>
              </a:rPr>
              <a:t>年末調整</a:t>
            </a:r>
            <a:r>
              <a:rPr lang="ja-JP" altLang="en-US" sz="2400" dirty="0" smtClean="0">
                <a:solidFill>
                  <a:srgbClr val="CCCCCC"/>
                </a:solidFill>
                <a:latin typeface="Noto Sans JP"/>
                <a:ea typeface="Noto Sans JP"/>
                <a:cs typeface="Noto Sans JP"/>
                <a:sym typeface="Noto Sans JP"/>
              </a:rPr>
              <a:t>の実施スケジュールについて</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altLang="ja-JP" sz="2400" i="0" u="none" strike="noStrike" cap="none" dirty="0" smtClean="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smtClean="0">
                <a:solidFill>
                  <a:srgbClr val="595959"/>
                </a:solidFill>
                <a:latin typeface="Noto Sans JP"/>
                <a:ea typeface="Noto Sans JP"/>
                <a:cs typeface="Noto Sans JP"/>
                <a:sym typeface="Noto Sans JP"/>
              </a:rPr>
              <a:t>☑ </a:t>
            </a:r>
            <a:r>
              <a:rPr lang="ja-JP" sz="2400" i="0" u="none" strike="noStrike" cap="none" dirty="0">
                <a:solidFill>
                  <a:srgbClr val="595959"/>
                </a:solidFill>
                <a:latin typeface="Noto Sans JP"/>
                <a:ea typeface="Noto Sans JP"/>
                <a:cs typeface="Noto Sans JP"/>
                <a:sym typeface="Noto Sans JP"/>
              </a:rPr>
              <a:t>年末調整とは？</a:t>
            </a:r>
            <a:endParaRPr sz="2400" i="0" u="none" strike="noStrike" cap="none" dirty="0">
              <a:solidFill>
                <a:srgbClr val="595959"/>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年末調整を始める前に</a:t>
            </a:r>
            <a:r>
              <a:rPr lang="ja-JP" sz="1900" i="0" u="none" strike="noStrike" cap="none" dirty="0">
                <a:solidFill>
                  <a:srgbClr val="CCCCCC"/>
                </a:solidFill>
                <a:latin typeface="Noto Sans JP"/>
                <a:ea typeface="Noto Sans JP"/>
                <a:cs typeface="Noto Sans JP"/>
                <a:sym typeface="Noto Sans JP"/>
              </a:rPr>
              <a:t>（入力前の準備</a:t>
            </a:r>
            <a:r>
              <a:rPr lang="ja-JP" sz="1900" i="0" u="none" strike="noStrike" cap="none" dirty="0" smtClean="0">
                <a:solidFill>
                  <a:srgbClr val="CCCCCC"/>
                </a:solidFill>
                <a:latin typeface="Noto Sans JP"/>
                <a:ea typeface="Noto Sans JP"/>
                <a:cs typeface="Noto Sans JP"/>
                <a:sym typeface="Noto Sans JP"/>
              </a:rPr>
              <a:t>）</a:t>
            </a:r>
            <a:endParaRPr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アンケートの</a:t>
            </a:r>
            <a:r>
              <a:rPr lang="ja-JP" sz="2400" i="0" u="none" strike="noStrike" cap="none" dirty="0" smtClean="0">
                <a:solidFill>
                  <a:srgbClr val="CCCCCC"/>
                </a:solidFill>
                <a:latin typeface="Noto Sans JP"/>
                <a:ea typeface="Noto Sans JP"/>
                <a:cs typeface="Noto Sans JP"/>
                <a:sym typeface="Noto Sans JP"/>
              </a:rPr>
              <a:t>各設問</a:t>
            </a:r>
            <a:r>
              <a:rPr lang="ja-JP" altLang="en-US" sz="2400" dirty="0">
                <a:solidFill>
                  <a:srgbClr val="CCCCCC"/>
                </a:solidFill>
                <a:latin typeface="Noto Sans JP"/>
                <a:ea typeface="Noto Sans JP"/>
                <a:cs typeface="Noto Sans JP"/>
                <a:sym typeface="Noto Sans JP"/>
              </a:rPr>
              <a:t>について</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アンケート回答後の流れ</a:t>
            </a:r>
            <a:endParaRPr sz="24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1900" dirty="0">
                <a:solidFill>
                  <a:srgbClr val="CCCCCC"/>
                </a:solidFill>
                <a:latin typeface="Noto Sans JP"/>
                <a:ea typeface="Noto Sans JP"/>
                <a:cs typeface="Noto Sans JP"/>
                <a:sym typeface="Noto Sans JP"/>
              </a:rPr>
              <a:t> </a:t>
            </a:r>
            <a:r>
              <a:rPr lang="ja-JP" sz="1900" i="0" u="none" strike="noStrike" cap="none" dirty="0">
                <a:solidFill>
                  <a:srgbClr val="CCCCCC"/>
                </a:solidFill>
                <a:latin typeface="Noto Sans JP"/>
                <a:ea typeface="Noto Sans JP"/>
                <a:cs typeface="Noto Sans JP"/>
                <a:sym typeface="Noto Sans JP"/>
              </a:rPr>
              <a:t>（修正依頼の対応方法、源泉徴収票の確認方法など</a:t>
            </a:r>
            <a:r>
              <a:rPr lang="ja-JP" sz="1900" i="0" u="none" strike="noStrike" cap="none" dirty="0" smtClean="0">
                <a:solidFill>
                  <a:srgbClr val="CCCCCC"/>
                </a:solidFill>
                <a:latin typeface="Noto Sans JP"/>
                <a:ea typeface="Noto Sans JP"/>
                <a:cs typeface="Noto Sans JP"/>
                <a:sym typeface="Noto Sans JP"/>
              </a:rPr>
              <a:t>）</a:t>
            </a: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sz="1900" i="0" u="none" strike="noStrike" cap="none"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r>
              <a:rPr lang="ja-JP" sz="2400" i="0" u="none" strike="noStrike" cap="none" dirty="0">
                <a:solidFill>
                  <a:srgbClr val="CCCCCC"/>
                </a:solidFill>
                <a:latin typeface="Noto Sans JP"/>
                <a:ea typeface="Noto Sans JP"/>
                <a:cs typeface="Noto Sans JP"/>
                <a:sym typeface="Noto Sans JP"/>
              </a:rPr>
              <a:t>☑ 従業員アンケートに関するよくある</a:t>
            </a:r>
            <a:r>
              <a:rPr lang="ja-JP" sz="2400" i="0" u="none" strike="noStrike" cap="none" dirty="0" smtClean="0">
                <a:solidFill>
                  <a:srgbClr val="CCCCCC"/>
                </a:solidFill>
                <a:latin typeface="Noto Sans JP"/>
                <a:ea typeface="Noto Sans JP"/>
                <a:cs typeface="Noto Sans JP"/>
                <a:sym typeface="Noto Sans JP"/>
              </a:rPr>
              <a:t>質問</a:t>
            </a:r>
            <a:endParaRPr lang="en-US" altLang="ja-JP" sz="2400" i="0" u="none" strike="noStrike" cap="none" dirty="0" smtClean="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1900" dirty="0">
              <a:solidFill>
                <a:srgbClr val="CCCCC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500"/>
              <a:buFont typeface="Arial"/>
              <a:buNone/>
            </a:pPr>
            <a:endParaRPr lang="en-US" sz="2400" dirty="0">
              <a:solidFill>
                <a:srgbClr val="CCCCCC"/>
              </a:solidFill>
              <a:latin typeface="Noto Sans JP"/>
              <a:ea typeface="Noto Sans JP"/>
              <a:cs typeface="Noto Sans JP"/>
              <a:sym typeface="Noto Sans JP"/>
            </a:endParaRPr>
          </a:p>
        </p:txBody>
      </p:sp>
      <p:cxnSp>
        <p:nvCxnSpPr>
          <p:cNvPr id="61" name="Google Shape;61;g37999cec85b_2_38"/>
          <p:cNvCxnSpPr/>
          <p:nvPr/>
        </p:nvCxnSpPr>
        <p:spPr>
          <a:xfrm>
            <a:off x="531125" y="1719868"/>
            <a:ext cx="5514568" cy="0"/>
          </a:xfrm>
          <a:prstGeom prst="straightConnector1">
            <a:avLst/>
          </a:prstGeom>
          <a:noFill/>
          <a:ln w="28575" cap="flat" cmpd="sng">
            <a:solidFill>
              <a:srgbClr val="EC5460"/>
            </a:solidFill>
            <a:prstDash val="dot"/>
            <a:round/>
            <a:headEnd type="none" w="sm" len="sm"/>
            <a:tailEnd type="none" w="sm" len="sm"/>
          </a:ln>
        </p:spPr>
      </p:cxnSp>
      <p:cxnSp>
        <p:nvCxnSpPr>
          <p:cNvPr id="12" name="Google Shape;61;g37999cec85b_2_38"/>
          <p:cNvCxnSpPr/>
          <p:nvPr/>
        </p:nvCxnSpPr>
        <p:spPr>
          <a:xfrm>
            <a:off x="551075" y="2458193"/>
            <a:ext cx="2427000" cy="0"/>
          </a:xfrm>
          <a:prstGeom prst="straightConnector1">
            <a:avLst/>
          </a:prstGeom>
          <a:noFill/>
          <a:ln w="28575" cap="flat" cmpd="sng">
            <a:solidFill>
              <a:srgbClr val="EC5460"/>
            </a:solidFill>
            <a:prstDash val="dot"/>
            <a:round/>
            <a:headEnd type="none" w="sm" len="sm"/>
            <a:tailEnd type="none" w="sm" len="sm"/>
          </a:ln>
        </p:spPr>
      </p:cxnSp>
      <p:cxnSp>
        <p:nvCxnSpPr>
          <p:cNvPr id="18" name="Google Shape;61;g37999cec85b_2_38"/>
          <p:cNvCxnSpPr/>
          <p:nvPr/>
        </p:nvCxnSpPr>
        <p:spPr>
          <a:xfrm>
            <a:off x="551075" y="3196519"/>
            <a:ext cx="5148389" cy="0"/>
          </a:xfrm>
          <a:prstGeom prst="straightConnector1">
            <a:avLst/>
          </a:prstGeom>
          <a:noFill/>
          <a:ln w="28575" cap="flat" cmpd="sng">
            <a:solidFill>
              <a:srgbClr val="EC5460"/>
            </a:solidFill>
            <a:prstDash val="dot"/>
            <a:round/>
            <a:headEnd type="none" w="sm" len="sm"/>
            <a:tailEnd type="none" w="sm" len="sm"/>
          </a:ln>
        </p:spPr>
      </p:cxnSp>
      <p:cxnSp>
        <p:nvCxnSpPr>
          <p:cNvPr id="20" name="Google Shape;61;g37999cec85b_2_38"/>
          <p:cNvCxnSpPr/>
          <p:nvPr/>
        </p:nvCxnSpPr>
        <p:spPr>
          <a:xfrm>
            <a:off x="551075" y="4628784"/>
            <a:ext cx="3639185" cy="0"/>
          </a:xfrm>
          <a:prstGeom prst="straightConnector1">
            <a:avLst/>
          </a:prstGeom>
          <a:noFill/>
          <a:ln w="28575" cap="flat" cmpd="sng">
            <a:solidFill>
              <a:srgbClr val="EC5460"/>
            </a:solidFill>
            <a:prstDash val="dot"/>
            <a:round/>
            <a:headEnd type="none" w="sm" len="sm"/>
            <a:tailEnd type="none" w="sm" len="sm"/>
          </a:ln>
        </p:spPr>
      </p:cxnSp>
      <p:cxnSp>
        <p:nvCxnSpPr>
          <p:cNvPr id="25" name="Google Shape;61;g37999cec85b_2_38"/>
          <p:cNvCxnSpPr/>
          <p:nvPr/>
        </p:nvCxnSpPr>
        <p:spPr>
          <a:xfrm>
            <a:off x="551075" y="4958737"/>
            <a:ext cx="5696450" cy="0"/>
          </a:xfrm>
          <a:prstGeom prst="straightConnector1">
            <a:avLst/>
          </a:prstGeom>
          <a:noFill/>
          <a:ln w="28575" cap="flat" cmpd="sng">
            <a:solidFill>
              <a:srgbClr val="EC5460"/>
            </a:solidFill>
            <a:prstDash val="dot"/>
            <a:round/>
            <a:headEnd type="none" w="sm" len="sm"/>
            <a:tailEnd type="none" w="sm" len="sm"/>
          </a:ln>
        </p:spPr>
      </p:cxnSp>
      <p:cxnSp>
        <p:nvCxnSpPr>
          <p:cNvPr id="27" name="Google Shape;61;g37999cec85b_2_38"/>
          <p:cNvCxnSpPr/>
          <p:nvPr/>
        </p:nvCxnSpPr>
        <p:spPr>
          <a:xfrm>
            <a:off x="551075" y="5590531"/>
            <a:ext cx="5840847" cy="0"/>
          </a:xfrm>
          <a:prstGeom prst="straightConnector1">
            <a:avLst/>
          </a:prstGeom>
          <a:noFill/>
          <a:ln w="28575" cap="flat" cmpd="sng">
            <a:solidFill>
              <a:srgbClr val="EC5460"/>
            </a:solidFill>
            <a:prstDash val="dot"/>
            <a:round/>
            <a:headEnd type="none" w="sm" len="sm"/>
            <a:tailEnd type="none" w="sm" len="sm"/>
          </a:ln>
        </p:spPr>
      </p:cxnSp>
      <p:cxnSp>
        <p:nvCxnSpPr>
          <p:cNvPr id="13" name="Google Shape;61;g37999cec85b_2_38"/>
          <p:cNvCxnSpPr/>
          <p:nvPr/>
        </p:nvCxnSpPr>
        <p:spPr>
          <a:xfrm>
            <a:off x="551075" y="3934846"/>
            <a:ext cx="4300843" cy="0"/>
          </a:xfrm>
          <a:prstGeom prst="straightConnector1">
            <a:avLst/>
          </a:prstGeom>
          <a:noFill/>
          <a:ln w="28575" cap="flat" cmpd="sng">
            <a:solidFill>
              <a:srgbClr val="EC5460"/>
            </a:solidFill>
            <a:prstDash val="dot"/>
            <a:round/>
            <a:headEnd type="none" w="sm" len="sm"/>
            <a:tailEnd type="none" w="sm" len="sm"/>
          </a:ln>
        </p:spPr>
      </p:cxnSp>
    </p:spTree>
    <p:extLst>
      <p:ext uri="{BB962C8B-B14F-4D97-AF65-F5344CB8AC3E}">
        <p14:creationId xmlns:p14="http://schemas.microsoft.com/office/powerpoint/2010/main" val="405948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1795d77d5bc_0_0"/>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7</a:t>
            </a:fld>
            <a:endParaRPr/>
          </a:p>
        </p:txBody>
      </p:sp>
      <p:sp>
        <p:nvSpPr>
          <p:cNvPr id="85" name="Google Shape;85;g1795d77d5bc_0_0"/>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年末調整とは？</a:t>
            </a:r>
            <a:endParaRPr sz="2300" b="1" i="0" u="none" strike="noStrike" cap="none">
              <a:solidFill>
                <a:schemeClr val="dk2"/>
              </a:solidFill>
              <a:latin typeface="Noto Sans JP"/>
              <a:ea typeface="Noto Sans JP"/>
              <a:cs typeface="Noto Sans JP"/>
              <a:sym typeface="Noto Sans JP"/>
            </a:endParaRPr>
          </a:p>
        </p:txBody>
      </p:sp>
      <p:sp>
        <p:nvSpPr>
          <p:cNvPr id="86" name="Google Shape;86;g1795d77d5bc_0_0"/>
          <p:cNvSpPr txBox="1"/>
          <p:nvPr/>
        </p:nvSpPr>
        <p:spPr>
          <a:xfrm>
            <a:off x="648300" y="1631700"/>
            <a:ext cx="8609400" cy="2116800"/>
          </a:xfrm>
          <a:prstGeom prst="rect">
            <a:avLst/>
          </a:prstGeom>
          <a:noFill/>
          <a:ln>
            <a:noFill/>
          </a:ln>
        </p:spPr>
        <p:txBody>
          <a:bodyPr spcFirstLastPara="1" wrap="square" lIns="84125" tIns="42050" rIns="84125" bIns="4205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ja-JP" sz="2400" i="0" u="none" strike="noStrike" cap="none" dirty="0">
                <a:solidFill>
                  <a:srgbClr val="666666"/>
                </a:solidFill>
                <a:latin typeface="Noto Sans JP"/>
                <a:ea typeface="Noto Sans JP"/>
                <a:cs typeface="Noto Sans JP"/>
                <a:sym typeface="Noto Sans JP"/>
              </a:rPr>
              <a:t>事業主が、従業員に支払った1年間の給与等から所得税を計算し</a:t>
            </a:r>
            <a:endParaRPr sz="2400" i="0" u="none" strike="noStrike" cap="none" dirty="0">
              <a:solidFill>
                <a:srgbClr val="666666"/>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1800" i="0" u="none" strike="noStrike" cap="none" dirty="0">
              <a:solidFill>
                <a:srgbClr val="666666"/>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r>
              <a:rPr lang="ja-JP" sz="2400" i="0" u="none" strike="noStrike" cap="none" dirty="0">
                <a:solidFill>
                  <a:srgbClr val="666666"/>
                </a:solidFill>
                <a:latin typeface="Noto Sans JP"/>
                <a:ea typeface="Noto Sans JP"/>
                <a:cs typeface="Noto Sans JP"/>
                <a:sym typeface="Noto Sans JP"/>
              </a:rPr>
              <a:t>既に徴収している所得税の過不足額の精算を行い</a:t>
            </a:r>
            <a:endParaRPr sz="2400" i="0" u="none" strike="noStrike" cap="none" dirty="0">
              <a:solidFill>
                <a:srgbClr val="666666"/>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endParaRPr sz="1800" i="0" u="none" strike="noStrike" cap="none" dirty="0">
              <a:solidFill>
                <a:srgbClr val="666666"/>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2200"/>
              <a:buFont typeface="Arial"/>
              <a:buNone/>
            </a:pPr>
            <a:r>
              <a:rPr lang="ja-JP" sz="2400" i="0" u="none" strike="noStrike" cap="none" dirty="0">
                <a:solidFill>
                  <a:srgbClr val="666666"/>
                </a:solidFill>
                <a:latin typeface="Noto Sans JP"/>
                <a:ea typeface="Noto Sans JP"/>
                <a:cs typeface="Noto Sans JP"/>
                <a:sym typeface="Noto Sans JP"/>
              </a:rPr>
              <a:t>その年の所得税を確定すること</a:t>
            </a:r>
            <a:endParaRPr sz="2400" i="0" u="none" strike="noStrike" cap="none" dirty="0">
              <a:solidFill>
                <a:srgbClr val="666666"/>
              </a:solidFill>
              <a:latin typeface="Noto Sans JP"/>
              <a:ea typeface="Noto Sans JP"/>
              <a:cs typeface="Noto Sans JP"/>
              <a:sym typeface="Noto Sans JP"/>
            </a:endParaRPr>
          </a:p>
        </p:txBody>
      </p:sp>
      <p:sp>
        <p:nvSpPr>
          <p:cNvPr id="87" name="Google Shape;87;g1795d77d5bc_0_0"/>
          <p:cNvSpPr txBox="1"/>
          <p:nvPr/>
        </p:nvSpPr>
        <p:spPr>
          <a:xfrm>
            <a:off x="1432588" y="4227950"/>
            <a:ext cx="2651100" cy="1108200"/>
          </a:xfrm>
          <a:prstGeom prst="rect">
            <a:avLst/>
          </a:prstGeom>
          <a:solidFill>
            <a:schemeClr val="accent1"/>
          </a:solidFill>
          <a:ln w="9525" cap="flat" cmpd="sng">
            <a:solidFill>
              <a:srgbClr val="0AB5D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Noto Sans JP"/>
                <a:ea typeface="Noto Sans JP"/>
                <a:cs typeface="Noto Sans JP"/>
                <a:sym typeface="Noto Sans JP"/>
              </a:rPr>
              <a:t>毎月の所得税額</a:t>
            </a:r>
            <a:endParaRPr sz="2000" b="1"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endParaRPr sz="2000" i="0" u="none" strike="noStrike" cap="none">
              <a:solidFill>
                <a:schemeClr val="lt1"/>
              </a:solidFill>
              <a:latin typeface="Noto Sans JP"/>
              <a:ea typeface="Noto Sans JP"/>
              <a:cs typeface="Noto Sans JP"/>
              <a:sym typeface="Noto Sans JP"/>
            </a:endParaRPr>
          </a:p>
        </p:txBody>
      </p:sp>
      <p:sp>
        <p:nvSpPr>
          <p:cNvPr id="88" name="Google Shape;88;g1795d77d5bc_0_0"/>
          <p:cNvSpPr txBox="1"/>
          <p:nvPr/>
        </p:nvSpPr>
        <p:spPr>
          <a:xfrm>
            <a:off x="5372113" y="4227950"/>
            <a:ext cx="3252300" cy="1108200"/>
          </a:xfrm>
          <a:prstGeom prst="rect">
            <a:avLst/>
          </a:prstGeom>
          <a:solidFill>
            <a:schemeClr val="accent1"/>
          </a:solidFill>
          <a:ln w="9525" cap="flat" cmpd="sng">
            <a:solidFill>
              <a:srgbClr val="0AB5D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endParaRPr sz="1000"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Noto Sans JP"/>
                <a:ea typeface="Noto Sans JP"/>
                <a:cs typeface="Noto Sans JP"/>
                <a:sym typeface="Noto Sans JP"/>
              </a:rPr>
              <a:t>1年間の収入合計に</a:t>
            </a:r>
            <a:endParaRPr sz="2000" b="1"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Noto Sans JP"/>
                <a:ea typeface="Noto Sans JP"/>
                <a:cs typeface="Noto Sans JP"/>
                <a:sym typeface="Noto Sans JP"/>
              </a:rPr>
              <a:t>対する所得税額</a:t>
            </a:r>
            <a:endParaRPr sz="2000" b="1" i="0" u="none" strike="noStrike" cap="none">
              <a:solidFill>
                <a:schemeClr val="lt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000"/>
              <a:buFont typeface="Arial"/>
              <a:buNone/>
            </a:pPr>
            <a:endParaRPr sz="1000" b="1" i="0" u="none" strike="noStrike" cap="none">
              <a:solidFill>
                <a:schemeClr val="lt1"/>
              </a:solidFill>
              <a:latin typeface="Noto Sans JP"/>
              <a:ea typeface="Noto Sans JP"/>
              <a:cs typeface="Noto Sans JP"/>
              <a:sym typeface="Noto Sans JP"/>
            </a:endParaRPr>
          </a:p>
        </p:txBody>
      </p:sp>
      <p:sp>
        <p:nvSpPr>
          <p:cNvPr id="89" name="Google Shape;89;g1795d77d5bc_0_0"/>
          <p:cNvSpPr/>
          <p:nvPr/>
        </p:nvSpPr>
        <p:spPr>
          <a:xfrm>
            <a:off x="4267700" y="4557500"/>
            <a:ext cx="920400" cy="449100"/>
          </a:xfrm>
          <a:prstGeom prst="mathNotEqual">
            <a:avLst>
              <a:gd name="adj1" fmla="val 23520"/>
              <a:gd name="adj2" fmla="val 6600000"/>
              <a:gd name="adj3" fmla="val 11760"/>
            </a:avLst>
          </a:prstGeom>
          <a:solidFill>
            <a:schemeClr val="accent1"/>
          </a:solidFill>
          <a:ln w="9525" cap="flat" cmpd="sng">
            <a:solidFill>
              <a:srgbClr val="0AB5D2"/>
            </a:solidFill>
            <a:prstDash val="solid"/>
            <a:round/>
            <a:headEnd type="none" w="sm" len="sm"/>
            <a:tailEnd type="none" w="sm" len="sm"/>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0" name="Google Shape;90;g1795d77d5bc_0_0"/>
          <p:cNvCxnSpPr/>
          <p:nvPr/>
        </p:nvCxnSpPr>
        <p:spPr>
          <a:xfrm>
            <a:off x="4443025" y="3066375"/>
            <a:ext cx="2081700" cy="0"/>
          </a:xfrm>
          <a:prstGeom prst="straightConnector1">
            <a:avLst/>
          </a:prstGeom>
          <a:noFill/>
          <a:ln w="28575" cap="flat" cmpd="sng">
            <a:solidFill>
              <a:srgbClr val="EC5460"/>
            </a:solidFill>
            <a:prstDash val="dot"/>
            <a:round/>
            <a:headEnd type="none" w="sm" len="sm"/>
            <a:tailEnd type="none" w="sm" len="sm"/>
          </a:ln>
        </p:spPr>
      </p:cxnSp>
      <p:cxnSp>
        <p:nvCxnSpPr>
          <p:cNvPr id="91" name="Google Shape;91;g1795d77d5bc_0_0"/>
          <p:cNvCxnSpPr/>
          <p:nvPr/>
        </p:nvCxnSpPr>
        <p:spPr>
          <a:xfrm>
            <a:off x="3351475" y="2069300"/>
            <a:ext cx="5456700" cy="0"/>
          </a:xfrm>
          <a:prstGeom prst="straightConnector1">
            <a:avLst/>
          </a:prstGeom>
          <a:noFill/>
          <a:ln w="28575" cap="flat" cmpd="sng">
            <a:solidFill>
              <a:srgbClr val="EC5460"/>
            </a:solidFill>
            <a:prstDash val="dot"/>
            <a:round/>
            <a:headEnd type="none" w="sm" len="sm"/>
            <a:tailEnd type="none" w="sm" len="sm"/>
          </a:ln>
        </p:spPr>
      </p:cxnSp>
      <p:cxnSp>
        <p:nvCxnSpPr>
          <p:cNvPr id="92" name="Google Shape;92;g1795d77d5bc_0_0"/>
          <p:cNvCxnSpPr/>
          <p:nvPr/>
        </p:nvCxnSpPr>
        <p:spPr>
          <a:xfrm>
            <a:off x="1924425" y="3696400"/>
            <a:ext cx="1852500" cy="0"/>
          </a:xfrm>
          <a:prstGeom prst="straightConnector1">
            <a:avLst/>
          </a:prstGeom>
          <a:noFill/>
          <a:ln w="28575" cap="flat" cmpd="sng">
            <a:solidFill>
              <a:srgbClr val="EC5460"/>
            </a:solidFill>
            <a:prstDash val="dot"/>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1739228e38c_0_7"/>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8</a:t>
            </a:fld>
            <a:endParaRPr/>
          </a:p>
        </p:txBody>
      </p:sp>
      <p:sp>
        <p:nvSpPr>
          <p:cNvPr id="98" name="Google Shape;98;g1739228e38c_0_7"/>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年末調整の対象者</a:t>
            </a:r>
            <a:endParaRPr sz="2300" b="1" i="0" u="none" strike="noStrike" cap="none">
              <a:solidFill>
                <a:schemeClr val="dk2"/>
              </a:solidFill>
              <a:latin typeface="Noto Sans JP"/>
              <a:ea typeface="Noto Sans JP"/>
              <a:cs typeface="Noto Sans JP"/>
              <a:sym typeface="Noto Sans JP"/>
            </a:endParaRPr>
          </a:p>
        </p:txBody>
      </p:sp>
      <p:sp>
        <p:nvSpPr>
          <p:cNvPr id="99" name="Google Shape;99;g1739228e38c_0_7"/>
          <p:cNvSpPr/>
          <p:nvPr/>
        </p:nvSpPr>
        <p:spPr>
          <a:xfrm>
            <a:off x="4919902" y="3289396"/>
            <a:ext cx="217200" cy="279300"/>
          </a:xfrm>
          <a:prstGeom prst="rect">
            <a:avLst/>
          </a:prstGeom>
          <a:noFill/>
          <a:ln>
            <a:noFill/>
          </a:ln>
        </p:spPr>
        <p:txBody>
          <a:bodyPr spcFirstLastPara="1" wrap="square" lIns="84125" tIns="42050" rIns="84125" bIns="4205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rgbClr val="000000"/>
                </a:solidFill>
                <a:latin typeface="Arial"/>
                <a:ea typeface="Arial"/>
                <a:cs typeface="Arial"/>
                <a:sym typeface="Arial"/>
              </a:rPr>
              <a:t> </a:t>
            </a:r>
            <a:endParaRPr sz="1300" b="0" i="0" u="none" strike="noStrike" cap="none">
              <a:solidFill>
                <a:srgbClr val="000000"/>
              </a:solidFill>
              <a:latin typeface="Arial"/>
              <a:ea typeface="Arial"/>
              <a:cs typeface="Arial"/>
              <a:sym typeface="Arial"/>
            </a:endParaRPr>
          </a:p>
        </p:txBody>
      </p:sp>
      <p:sp>
        <p:nvSpPr>
          <p:cNvPr id="100" name="Google Shape;100;g1739228e38c_0_7"/>
          <p:cNvSpPr txBox="1"/>
          <p:nvPr/>
        </p:nvSpPr>
        <p:spPr>
          <a:xfrm>
            <a:off x="1753800" y="1402300"/>
            <a:ext cx="6635400" cy="1424100"/>
          </a:xfrm>
          <a:prstGeom prst="rect">
            <a:avLst/>
          </a:prstGeom>
          <a:noFill/>
          <a:ln>
            <a:noFill/>
          </a:ln>
        </p:spPr>
        <p:txBody>
          <a:bodyPr spcFirstLastPara="1" wrap="square" lIns="84125" tIns="42050" rIns="84125" bIns="420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ja-JP" sz="2400" i="0" u="none" strike="noStrike" cap="none">
                <a:solidFill>
                  <a:srgbClr val="666666"/>
                </a:solidFill>
                <a:latin typeface="Noto Sans JP"/>
                <a:ea typeface="Noto Sans JP"/>
                <a:cs typeface="Noto Sans JP"/>
                <a:sym typeface="Noto Sans JP"/>
              </a:rPr>
              <a:t>原則、給与を支払っている従業員が対象です。</a:t>
            </a:r>
            <a:endParaRPr sz="2400" i="0" u="none" strike="noStrike" cap="none">
              <a:solidFill>
                <a:srgbClr val="666666"/>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200"/>
              <a:buFont typeface="Arial"/>
              <a:buNone/>
            </a:pPr>
            <a:endParaRPr sz="1500" i="0" u="none" strike="noStrike" cap="none">
              <a:solidFill>
                <a:srgbClr val="666666"/>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2200"/>
              <a:buFont typeface="Arial"/>
              <a:buNone/>
            </a:pPr>
            <a:r>
              <a:rPr lang="ja-JP" sz="2400" i="0" u="none" strike="noStrike" cap="none">
                <a:solidFill>
                  <a:srgbClr val="666666"/>
                </a:solidFill>
                <a:latin typeface="Noto Sans JP"/>
                <a:ea typeface="Noto Sans JP"/>
                <a:cs typeface="Noto Sans JP"/>
                <a:sym typeface="Noto Sans JP"/>
              </a:rPr>
              <a:t>例外的に年末調整の対象とならない方もいます。</a:t>
            </a:r>
            <a:endParaRPr sz="2400" i="0" u="none" strike="noStrike" cap="none">
              <a:solidFill>
                <a:srgbClr val="666666"/>
              </a:solidFill>
              <a:latin typeface="Noto Sans JP"/>
              <a:ea typeface="Noto Sans JP"/>
              <a:cs typeface="Noto Sans JP"/>
              <a:sym typeface="Noto Sans JP"/>
            </a:endParaRPr>
          </a:p>
        </p:txBody>
      </p:sp>
      <p:graphicFrame>
        <p:nvGraphicFramePr>
          <p:cNvPr id="101" name="Google Shape;101;g1739228e38c_0_7"/>
          <p:cNvGraphicFramePr/>
          <p:nvPr/>
        </p:nvGraphicFramePr>
        <p:xfrm>
          <a:off x="1735875" y="2851775"/>
          <a:ext cx="6434250" cy="2968275"/>
        </p:xfrm>
        <a:graphic>
          <a:graphicData uri="http://schemas.openxmlformats.org/drawingml/2006/table">
            <a:tbl>
              <a:tblPr>
                <a:noFill/>
                <a:tableStyleId>{FFD3F6C2-F355-42E9-ABAC-5208BD9471D6}</a:tableStyleId>
              </a:tblPr>
              <a:tblGrid>
                <a:gridCol w="6434250">
                  <a:extLst>
                    <a:ext uri="{9D8B030D-6E8A-4147-A177-3AD203B41FA5}">
                      <a16:colId xmlns:a16="http://schemas.microsoft.com/office/drawing/2014/main" val="20000"/>
                    </a:ext>
                  </a:extLst>
                </a:gridCol>
              </a:tblGrid>
              <a:tr h="523400">
                <a:tc>
                  <a:txBody>
                    <a:bodyPr/>
                    <a:lstStyle/>
                    <a:p>
                      <a:pPr marL="0" marR="0" lvl="0" indent="0" algn="ctr" rtl="0">
                        <a:lnSpc>
                          <a:spcPct val="100000"/>
                        </a:lnSpc>
                        <a:spcBef>
                          <a:spcPts val="0"/>
                        </a:spcBef>
                        <a:spcAft>
                          <a:spcPts val="0"/>
                        </a:spcAft>
                        <a:buClr>
                          <a:srgbClr val="000000"/>
                        </a:buClr>
                        <a:buSzPts val="1700"/>
                        <a:buFont typeface="Arial"/>
                        <a:buNone/>
                      </a:pPr>
                      <a:r>
                        <a:rPr lang="ja-JP" sz="1900" b="1" u="none" strike="noStrike" cap="none">
                          <a:solidFill>
                            <a:srgbClr val="666666"/>
                          </a:solidFill>
                          <a:latin typeface="Noto Sans JP"/>
                          <a:ea typeface="Noto Sans JP"/>
                          <a:cs typeface="Noto Sans JP"/>
                          <a:sym typeface="Noto Sans JP"/>
                        </a:rPr>
                        <a:t>対象とならない方（※一例）</a:t>
                      </a:r>
                      <a:endParaRPr sz="1900" b="1" u="none" strike="noStrike" cap="none">
                        <a:solidFill>
                          <a:srgbClr val="666666"/>
                        </a:solidFill>
                        <a:latin typeface="Noto Sans JP"/>
                        <a:ea typeface="Noto Sans JP"/>
                        <a:cs typeface="Noto Sans JP"/>
                        <a:sym typeface="Noto Sans JP"/>
                      </a:endParaRPr>
                    </a:p>
                  </a:txBody>
                  <a:tcPr marL="91425" marR="91425" marT="91425" marB="91425">
                    <a:solidFill>
                      <a:srgbClr val="AFD5FF"/>
                    </a:solidFill>
                  </a:tcPr>
                </a:tc>
                <a:extLst>
                  <a:ext uri="{0D108BD9-81ED-4DB2-BD59-A6C34878D82A}">
                    <a16:rowId xmlns:a16="http://schemas.microsoft.com/office/drawing/2014/main" val="10000"/>
                  </a:ext>
                </a:extLst>
              </a:tr>
              <a:tr h="523400">
                <a:tc>
                  <a:txBody>
                    <a:bodyPr/>
                    <a:lstStyle/>
                    <a:p>
                      <a:pPr marL="0" marR="0" lvl="0" indent="0" algn="l" rtl="0">
                        <a:lnSpc>
                          <a:spcPct val="100000"/>
                        </a:lnSpc>
                        <a:spcBef>
                          <a:spcPts val="0"/>
                        </a:spcBef>
                        <a:spcAft>
                          <a:spcPts val="0"/>
                        </a:spcAft>
                        <a:buClr>
                          <a:srgbClr val="000000"/>
                        </a:buClr>
                        <a:buSzPts val="1700"/>
                        <a:buFont typeface="Arial"/>
                        <a:buNone/>
                      </a:pPr>
                      <a:r>
                        <a:rPr lang="ja-JP" sz="1900" u="none" strike="noStrike" cap="none">
                          <a:solidFill>
                            <a:srgbClr val="666666"/>
                          </a:solidFill>
                          <a:latin typeface="Noto Sans JP"/>
                          <a:ea typeface="Noto Sans JP"/>
                          <a:cs typeface="Noto Sans JP"/>
                          <a:sym typeface="Noto Sans JP"/>
                        </a:rPr>
                        <a:t>年内退職、年内退職予定の方</a:t>
                      </a:r>
                      <a:r>
                        <a:rPr lang="ja-JP" sz="1600" u="none" strike="noStrike" cap="none">
                          <a:solidFill>
                            <a:srgbClr val="666666"/>
                          </a:solidFill>
                          <a:latin typeface="Noto Sans JP"/>
                          <a:ea typeface="Noto Sans JP"/>
                          <a:cs typeface="Noto Sans JP"/>
                          <a:sym typeface="Noto Sans JP"/>
                        </a:rPr>
                        <a:t>(12月給与、支給前に退職予定)</a:t>
                      </a:r>
                      <a:endParaRPr sz="1600" u="none" strike="noStrike" cap="none">
                        <a:solidFill>
                          <a:srgbClr val="666666"/>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r h="874675">
                <a:tc>
                  <a:txBody>
                    <a:bodyPr/>
                    <a:lstStyle/>
                    <a:p>
                      <a:pPr marL="0" marR="0" lvl="0" indent="0" algn="l" rtl="0">
                        <a:lnSpc>
                          <a:spcPct val="100000"/>
                        </a:lnSpc>
                        <a:spcBef>
                          <a:spcPts val="0"/>
                        </a:spcBef>
                        <a:spcAft>
                          <a:spcPts val="0"/>
                        </a:spcAft>
                        <a:buClr>
                          <a:srgbClr val="000000"/>
                        </a:buClr>
                        <a:buSzPts val="1700"/>
                        <a:buFont typeface="Arial"/>
                        <a:buNone/>
                      </a:pPr>
                      <a:r>
                        <a:rPr lang="ja-JP" sz="1900" u="none" strike="noStrike" cap="none">
                          <a:solidFill>
                            <a:srgbClr val="666666"/>
                          </a:solidFill>
                          <a:latin typeface="Noto Sans JP"/>
                          <a:ea typeface="Noto Sans JP"/>
                          <a:cs typeface="Noto Sans JP"/>
                          <a:sym typeface="Noto Sans JP"/>
                        </a:rPr>
                        <a:t>2か所以上から給与を受けており「扶養控除等申告書」を提出していない方</a:t>
                      </a:r>
                      <a:endParaRPr sz="1900" u="none" strike="noStrike" cap="none">
                        <a:solidFill>
                          <a:srgbClr val="666666"/>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2"/>
                  </a:ext>
                </a:extLst>
              </a:tr>
              <a:tr h="523400">
                <a:tc>
                  <a:txBody>
                    <a:bodyPr/>
                    <a:lstStyle/>
                    <a:p>
                      <a:pPr marL="0" marR="0" lvl="0" indent="0" algn="l" rtl="0">
                        <a:lnSpc>
                          <a:spcPct val="100000"/>
                        </a:lnSpc>
                        <a:spcBef>
                          <a:spcPts val="0"/>
                        </a:spcBef>
                        <a:spcAft>
                          <a:spcPts val="0"/>
                        </a:spcAft>
                        <a:buClr>
                          <a:srgbClr val="000000"/>
                        </a:buClr>
                        <a:buSzPts val="1700"/>
                        <a:buFont typeface="Arial"/>
                        <a:buNone/>
                      </a:pPr>
                      <a:r>
                        <a:rPr lang="ja-JP" sz="1900" u="none" strike="noStrike" cap="none">
                          <a:solidFill>
                            <a:srgbClr val="666666"/>
                          </a:solidFill>
                          <a:latin typeface="Noto Sans JP"/>
                          <a:ea typeface="Noto Sans JP"/>
                          <a:cs typeface="Noto Sans JP"/>
                          <a:sym typeface="Noto Sans JP"/>
                        </a:rPr>
                        <a:t>給与が2000万円を超える方</a:t>
                      </a:r>
                      <a:endParaRPr sz="1900" u="none" strike="noStrike" cap="none">
                        <a:solidFill>
                          <a:srgbClr val="666666"/>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3"/>
                  </a:ext>
                </a:extLst>
              </a:tr>
              <a:tr h="523400">
                <a:tc>
                  <a:txBody>
                    <a:bodyPr/>
                    <a:lstStyle/>
                    <a:p>
                      <a:pPr marL="0" marR="0" lvl="0" indent="0" algn="l" rtl="0">
                        <a:lnSpc>
                          <a:spcPct val="100000"/>
                        </a:lnSpc>
                        <a:spcBef>
                          <a:spcPts val="0"/>
                        </a:spcBef>
                        <a:spcAft>
                          <a:spcPts val="0"/>
                        </a:spcAft>
                        <a:buClr>
                          <a:srgbClr val="000000"/>
                        </a:buClr>
                        <a:buSzPts val="1700"/>
                        <a:buFont typeface="Arial"/>
                        <a:buNone/>
                      </a:pPr>
                      <a:r>
                        <a:rPr lang="ja-JP" sz="1900" u="none" strike="noStrike" cap="none">
                          <a:solidFill>
                            <a:srgbClr val="666666"/>
                          </a:solidFill>
                          <a:latin typeface="Noto Sans JP"/>
                          <a:ea typeface="Noto Sans JP"/>
                          <a:cs typeface="Noto Sans JP"/>
                          <a:sym typeface="Noto Sans JP"/>
                        </a:rPr>
                        <a:t>源泉徴収について徴収猶予や還付を受けた災害者の方</a:t>
                      </a:r>
                      <a:endParaRPr sz="1900" u="none" strike="noStrike" cap="none">
                        <a:solidFill>
                          <a:srgbClr val="666666"/>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4"/>
                  </a:ext>
                </a:extLst>
              </a:tr>
            </a:tbl>
          </a:graphicData>
        </a:graphic>
      </p:graphicFrame>
      <p:cxnSp>
        <p:nvCxnSpPr>
          <p:cNvPr id="102" name="Google Shape;102;g1739228e38c_0_7"/>
          <p:cNvCxnSpPr/>
          <p:nvPr/>
        </p:nvCxnSpPr>
        <p:spPr>
          <a:xfrm>
            <a:off x="2897524" y="1840700"/>
            <a:ext cx="3371700" cy="0"/>
          </a:xfrm>
          <a:prstGeom prst="straightConnector1">
            <a:avLst/>
          </a:prstGeom>
          <a:noFill/>
          <a:ln w="28575" cap="flat" cmpd="sng">
            <a:solidFill>
              <a:srgbClr val="EC5460"/>
            </a:solidFill>
            <a:prstDash val="dot"/>
            <a:round/>
            <a:headEnd type="none" w="sm" len="sm"/>
            <a:tailEnd type="none" w="sm" len="sm"/>
          </a:ln>
        </p:spPr>
      </p:cxnSp>
      <p:cxnSp>
        <p:nvCxnSpPr>
          <p:cNvPr id="103" name="Google Shape;103;g1739228e38c_0_7"/>
          <p:cNvCxnSpPr/>
          <p:nvPr/>
        </p:nvCxnSpPr>
        <p:spPr>
          <a:xfrm rot="10800000" flipH="1">
            <a:off x="3148719" y="2453200"/>
            <a:ext cx="3641100" cy="3900"/>
          </a:xfrm>
          <a:prstGeom prst="straightConnector1">
            <a:avLst/>
          </a:prstGeom>
          <a:noFill/>
          <a:ln w="28575" cap="flat" cmpd="sng">
            <a:solidFill>
              <a:srgbClr val="EC5460"/>
            </a:solidFill>
            <a:prstDash val="dot"/>
            <a:round/>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3ecc55a8e1_0_265"/>
          <p:cNvSpPr txBox="1">
            <a:spLocks noGrp="1"/>
          </p:cNvSpPr>
          <p:nvPr>
            <p:ph type="sldNum" idx="12"/>
          </p:nvPr>
        </p:nvSpPr>
        <p:spPr>
          <a:xfrm>
            <a:off x="7396731" y="6492875"/>
            <a:ext cx="2229000" cy="365100"/>
          </a:xfrm>
          <a:prstGeom prst="rect">
            <a:avLst/>
          </a:prstGeom>
          <a:noFill/>
          <a:ln>
            <a:noFill/>
          </a:ln>
        </p:spPr>
        <p:txBody>
          <a:bodyPr spcFirstLastPara="1" wrap="square" lIns="84125" tIns="42050" rIns="84125" bIns="4205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a:t>9</a:t>
            </a:fld>
            <a:endParaRPr/>
          </a:p>
        </p:txBody>
      </p:sp>
      <p:sp>
        <p:nvSpPr>
          <p:cNvPr id="109" name="Google Shape;109;g13ecc55a8e1_0_265"/>
          <p:cNvSpPr txBox="1"/>
          <p:nvPr/>
        </p:nvSpPr>
        <p:spPr>
          <a:xfrm>
            <a:off x="315325" y="300750"/>
            <a:ext cx="5932200" cy="366900"/>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a:solidFill>
                  <a:schemeClr val="dk2"/>
                </a:solidFill>
                <a:latin typeface="Noto Sans JP"/>
                <a:ea typeface="Noto Sans JP"/>
                <a:cs typeface="Noto Sans JP"/>
                <a:sym typeface="Noto Sans JP"/>
              </a:rPr>
              <a:t>年末調整のスケジュール</a:t>
            </a:r>
            <a:endParaRPr sz="2300" b="1" i="0" u="none" strike="noStrike" cap="none">
              <a:solidFill>
                <a:schemeClr val="dk2"/>
              </a:solidFill>
              <a:latin typeface="Noto Sans JP"/>
              <a:ea typeface="Noto Sans JP"/>
              <a:cs typeface="Noto Sans JP"/>
              <a:sym typeface="Noto Sans JP"/>
            </a:endParaRPr>
          </a:p>
        </p:txBody>
      </p:sp>
      <p:sp>
        <p:nvSpPr>
          <p:cNvPr id="110" name="Google Shape;110;g13ecc55a8e1_0_265"/>
          <p:cNvSpPr/>
          <p:nvPr/>
        </p:nvSpPr>
        <p:spPr>
          <a:xfrm>
            <a:off x="432225" y="821000"/>
            <a:ext cx="8964900" cy="461700"/>
          </a:xfrm>
          <a:prstGeom prst="rect">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endParaRPr sz="1653" i="0" u="none" strike="noStrike" cap="none">
              <a:solidFill>
                <a:schemeClr val="lt1"/>
              </a:solidFill>
              <a:latin typeface="Noto Sans JP"/>
              <a:ea typeface="Noto Sans JP"/>
              <a:cs typeface="Noto Sans JP"/>
              <a:sym typeface="Noto Sans JP"/>
            </a:endParaRPr>
          </a:p>
        </p:txBody>
      </p:sp>
      <p:sp>
        <p:nvSpPr>
          <p:cNvPr id="111" name="Google Shape;111;g13ecc55a8e1_0_265"/>
          <p:cNvSpPr txBox="1"/>
          <p:nvPr/>
        </p:nvSpPr>
        <p:spPr>
          <a:xfrm>
            <a:off x="557981" y="854648"/>
            <a:ext cx="1050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Noto Sans JP"/>
                <a:ea typeface="Noto Sans JP"/>
                <a:cs typeface="Noto Sans JP"/>
                <a:sym typeface="Noto Sans JP"/>
              </a:rPr>
              <a:t>10月　</a:t>
            </a:r>
            <a:endParaRPr sz="2200" b="1" i="0" u="none" strike="noStrike" cap="none">
              <a:solidFill>
                <a:schemeClr val="lt1"/>
              </a:solidFill>
              <a:latin typeface="Noto Sans JP"/>
              <a:ea typeface="Noto Sans JP"/>
              <a:cs typeface="Noto Sans JP"/>
              <a:sym typeface="Noto Sans JP"/>
            </a:endParaRPr>
          </a:p>
        </p:txBody>
      </p:sp>
      <p:sp>
        <p:nvSpPr>
          <p:cNvPr id="112" name="Google Shape;112;g13ecc55a8e1_0_265"/>
          <p:cNvSpPr txBox="1"/>
          <p:nvPr/>
        </p:nvSpPr>
        <p:spPr>
          <a:xfrm>
            <a:off x="2381003" y="854648"/>
            <a:ext cx="978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Noto Sans JP"/>
                <a:ea typeface="Noto Sans JP"/>
                <a:cs typeface="Noto Sans JP"/>
                <a:sym typeface="Noto Sans JP"/>
              </a:rPr>
              <a:t>11月</a:t>
            </a:r>
            <a:endParaRPr sz="2200" b="1" i="0" u="none" strike="noStrike" cap="none">
              <a:solidFill>
                <a:schemeClr val="lt1"/>
              </a:solidFill>
              <a:latin typeface="Noto Sans JP"/>
              <a:ea typeface="Noto Sans JP"/>
              <a:cs typeface="Noto Sans JP"/>
              <a:sym typeface="Noto Sans JP"/>
            </a:endParaRPr>
          </a:p>
        </p:txBody>
      </p:sp>
      <p:sp>
        <p:nvSpPr>
          <p:cNvPr id="113" name="Google Shape;113;g13ecc55a8e1_0_265"/>
          <p:cNvSpPr txBox="1"/>
          <p:nvPr/>
        </p:nvSpPr>
        <p:spPr>
          <a:xfrm>
            <a:off x="4513005" y="854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Noto Sans JP"/>
                <a:ea typeface="Noto Sans JP"/>
                <a:cs typeface="Noto Sans JP"/>
                <a:sym typeface="Noto Sans JP"/>
              </a:rPr>
              <a:t>12月</a:t>
            </a:r>
            <a:endParaRPr sz="2200" b="1" i="0" u="none" strike="noStrike" cap="none">
              <a:solidFill>
                <a:schemeClr val="lt1"/>
              </a:solidFill>
              <a:latin typeface="Noto Sans JP"/>
              <a:ea typeface="Noto Sans JP"/>
              <a:cs typeface="Noto Sans JP"/>
              <a:sym typeface="Noto Sans JP"/>
            </a:endParaRPr>
          </a:p>
        </p:txBody>
      </p:sp>
      <p:sp>
        <p:nvSpPr>
          <p:cNvPr id="114" name="Google Shape;114;g13ecc55a8e1_0_265"/>
          <p:cNvSpPr/>
          <p:nvPr/>
        </p:nvSpPr>
        <p:spPr>
          <a:xfrm>
            <a:off x="432226" y="1384150"/>
            <a:ext cx="8964900" cy="2562300"/>
          </a:xfrm>
          <a:prstGeom prst="rect">
            <a:avLst/>
          </a:prstGeom>
          <a:noFill/>
          <a:ln w="12700"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i="0" u="none" strike="noStrike" cap="none">
                <a:solidFill>
                  <a:schemeClr val="lt1"/>
                </a:solidFill>
                <a:latin typeface="Noto Sans JP"/>
                <a:ea typeface="Noto Sans JP"/>
                <a:cs typeface="Noto Sans JP"/>
                <a:sym typeface="Noto Sans JP"/>
              </a:rPr>
              <a:t>ｃ</a:t>
            </a:r>
            <a:endParaRPr sz="1653" i="0" u="none" strike="noStrike" cap="none">
              <a:solidFill>
                <a:schemeClr val="lt1"/>
              </a:solidFill>
              <a:latin typeface="Noto Sans JP"/>
              <a:ea typeface="Noto Sans JP"/>
              <a:cs typeface="Noto Sans JP"/>
              <a:sym typeface="Noto Sans JP"/>
            </a:endParaRPr>
          </a:p>
        </p:txBody>
      </p:sp>
      <p:sp>
        <p:nvSpPr>
          <p:cNvPr id="115" name="Google Shape;115;g13ecc55a8e1_0_265"/>
          <p:cNvSpPr/>
          <p:nvPr/>
        </p:nvSpPr>
        <p:spPr>
          <a:xfrm>
            <a:off x="432226" y="4127870"/>
            <a:ext cx="8964900" cy="1186200"/>
          </a:xfrm>
          <a:prstGeom prst="rect">
            <a:avLst/>
          </a:prstGeom>
          <a:noFill/>
          <a:ln w="9525" cap="flat" cmpd="sng">
            <a:solidFill>
              <a:srgbClr val="B7B7B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i="0" u="none" strike="noStrike" cap="none">
                <a:solidFill>
                  <a:schemeClr val="lt1"/>
                </a:solidFill>
                <a:latin typeface="Noto Sans JP"/>
                <a:ea typeface="Noto Sans JP"/>
                <a:cs typeface="Noto Sans JP"/>
                <a:sym typeface="Noto Sans JP"/>
              </a:rPr>
              <a:t>ｃ</a:t>
            </a:r>
            <a:endParaRPr sz="1653" i="0" u="none" strike="noStrike" cap="none">
              <a:solidFill>
                <a:schemeClr val="lt1"/>
              </a:solidFill>
              <a:latin typeface="Noto Sans JP"/>
              <a:ea typeface="Noto Sans JP"/>
              <a:cs typeface="Noto Sans JP"/>
              <a:sym typeface="Noto Sans JP"/>
            </a:endParaRPr>
          </a:p>
        </p:txBody>
      </p:sp>
      <p:sp>
        <p:nvSpPr>
          <p:cNvPr id="116" name="Google Shape;116;g13ecc55a8e1_0_265"/>
          <p:cNvSpPr/>
          <p:nvPr/>
        </p:nvSpPr>
        <p:spPr>
          <a:xfrm>
            <a:off x="569400" y="150475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利用ツールの準備</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従業員への周知</a:t>
            </a:r>
            <a:endParaRPr sz="1653" b="1" i="0" u="none" strike="noStrike" cap="none">
              <a:solidFill>
                <a:schemeClr val="dk2"/>
              </a:solidFill>
              <a:latin typeface="Noto Sans JP"/>
              <a:ea typeface="Noto Sans JP"/>
              <a:cs typeface="Noto Sans JP"/>
              <a:sym typeface="Noto Sans JP"/>
            </a:endParaRPr>
          </a:p>
        </p:txBody>
      </p:sp>
      <p:sp>
        <p:nvSpPr>
          <p:cNvPr id="117" name="Google Shape;117;g13ecc55a8e1_0_265"/>
          <p:cNvSpPr/>
          <p:nvPr/>
        </p:nvSpPr>
        <p:spPr>
          <a:xfrm>
            <a:off x="1272400" y="2144552"/>
            <a:ext cx="3028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従業員に情報収集を実施</a:t>
            </a:r>
            <a:endParaRPr sz="1653" b="1" i="0" u="none" strike="noStrike" cap="none">
              <a:solidFill>
                <a:schemeClr val="dk2"/>
              </a:solidFill>
              <a:latin typeface="Noto Sans JP"/>
              <a:ea typeface="Noto Sans JP"/>
              <a:cs typeface="Noto Sans JP"/>
              <a:sym typeface="Noto Sans JP"/>
            </a:endParaRPr>
          </a:p>
        </p:txBody>
      </p:sp>
      <p:sp>
        <p:nvSpPr>
          <p:cNvPr id="118" name="Google Shape;118;g13ecc55a8e1_0_265"/>
          <p:cNvSpPr/>
          <p:nvPr/>
        </p:nvSpPr>
        <p:spPr>
          <a:xfrm>
            <a:off x="3435684" y="1520480"/>
            <a:ext cx="27531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申告書類チェック</a:t>
            </a:r>
            <a:endParaRPr sz="1653" b="1" i="0" u="none" strike="noStrike" cap="none">
              <a:solidFill>
                <a:schemeClr val="dk2"/>
              </a:solidFill>
              <a:latin typeface="Noto Sans JP"/>
              <a:ea typeface="Noto Sans JP"/>
              <a:cs typeface="Noto Sans JP"/>
              <a:sym typeface="Noto Sans JP"/>
            </a:endParaRPr>
          </a:p>
        </p:txBody>
      </p:sp>
      <p:sp>
        <p:nvSpPr>
          <p:cNvPr id="119" name="Google Shape;119;g13ecc55a8e1_0_265"/>
          <p:cNvSpPr/>
          <p:nvPr/>
        </p:nvSpPr>
        <p:spPr>
          <a:xfrm>
            <a:off x="4932419" y="2144948"/>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過不足額精算</a:t>
            </a:r>
            <a:endParaRPr sz="1653" b="1" i="0" u="none" strike="noStrike" cap="none">
              <a:solidFill>
                <a:schemeClr val="dk2"/>
              </a:solidFill>
              <a:latin typeface="Noto Sans JP"/>
              <a:ea typeface="Noto Sans JP"/>
              <a:cs typeface="Noto Sans JP"/>
              <a:sym typeface="Noto Sans JP"/>
            </a:endParaRPr>
          </a:p>
        </p:txBody>
      </p:sp>
      <p:sp>
        <p:nvSpPr>
          <p:cNvPr id="120" name="Google Shape;120;g13ecc55a8e1_0_265"/>
          <p:cNvSpPr/>
          <p:nvPr/>
        </p:nvSpPr>
        <p:spPr>
          <a:xfrm>
            <a:off x="1279491" y="4193373"/>
            <a:ext cx="27531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控除等申告書書類</a:t>
            </a:r>
            <a:br>
              <a:rPr lang="ja-JP" sz="1653" b="1" i="0" u="none" strike="noStrike" cap="none">
                <a:solidFill>
                  <a:schemeClr val="dk2"/>
                </a:solidFill>
                <a:latin typeface="Noto Sans JP"/>
                <a:ea typeface="Noto Sans JP"/>
                <a:cs typeface="Noto Sans JP"/>
                <a:sym typeface="Noto Sans JP"/>
              </a:rPr>
            </a:br>
            <a:r>
              <a:rPr lang="ja-JP" sz="1653" b="1" i="0" u="none" strike="noStrike" cap="none">
                <a:solidFill>
                  <a:schemeClr val="dk2"/>
                </a:solidFill>
                <a:latin typeface="Noto Sans JP"/>
                <a:ea typeface="Noto Sans JP"/>
                <a:cs typeface="Noto Sans JP"/>
                <a:sym typeface="Noto Sans JP"/>
              </a:rPr>
              <a:t>について回答</a:t>
            </a:r>
            <a:endParaRPr sz="1653" b="1" i="0" u="none" strike="noStrike" cap="none">
              <a:solidFill>
                <a:schemeClr val="dk2"/>
              </a:solidFill>
              <a:latin typeface="Noto Sans JP"/>
              <a:ea typeface="Noto Sans JP"/>
              <a:cs typeface="Noto Sans JP"/>
              <a:sym typeface="Noto Sans JP"/>
            </a:endParaRPr>
          </a:p>
        </p:txBody>
      </p:sp>
      <p:sp>
        <p:nvSpPr>
          <p:cNvPr id="121" name="Google Shape;121;g13ecc55a8e1_0_265"/>
          <p:cNvSpPr txBox="1"/>
          <p:nvPr/>
        </p:nvSpPr>
        <p:spPr>
          <a:xfrm>
            <a:off x="432216" y="4184022"/>
            <a:ext cx="11316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Noto Sans JP"/>
                <a:ea typeface="Noto Sans JP"/>
                <a:cs typeface="Noto Sans JP"/>
                <a:sym typeface="Noto Sans JP"/>
              </a:rPr>
              <a:t>従業員</a:t>
            </a:r>
            <a:endParaRPr sz="1653" b="1" i="0" u="none" strike="noStrike" cap="none">
              <a:solidFill>
                <a:schemeClr val="dk1"/>
              </a:solidFill>
              <a:latin typeface="Noto Sans JP"/>
              <a:ea typeface="Noto Sans JP"/>
              <a:cs typeface="Noto Sans JP"/>
              <a:sym typeface="Noto Sans JP"/>
            </a:endParaRPr>
          </a:p>
        </p:txBody>
      </p:sp>
      <p:sp>
        <p:nvSpPr>
          <p:cNvPr id="122" name="Google Shape;122;g13ecc55a8e1_0_265"/>
          <p:cNvSpPr txBox="1"/>
          <p:nvPr/>
        </p:nvSpPr>
        <p:spPr>
          <a:xfrm>
            <a:off x="432216" y="3579747"/>
            <a:ext cx="1366500" cy="34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53"/>
              <a:buFont typeface="Arial"/>
              <a:buNone/>
            </a:pPr>
            <a:r>
              <a:rPr lang="ja-JP" sz="1653" b="1" i="0" u="none" strike="noStrike" cap="none">
                <a:solidFill>
                  <a:schemeClr val="dk1"/>
                </a:solidFill>
                <a:latin typeface="Noto Sans JP"/>
                <a:ea typeface="Noto Sans JP"/>
                <a:cs typeface="Noto Sans JP"/>
                <a:sym typeface="Noto Sans JP"/>
              </a:rPr>
              <a:t>管理者</a:t>
            </a:r>
            <a:endParaRPr sz="1653" b="1" i="0" u="none" strike="noStrike" cap="none">
              <a:solidFill>
                <a:schemeClr val="dk1"/>
              </a:solidFill>
              <a:latin typeface="Noto Sans JP"/>
              <a:ea typeface="Noto Sans JP"/>
              <a:cs typeface="Noto Sans JP"/>
              <a:sym typeface="Noto Sans JP"/>
            </a:endParaRPr>
          </a:p>
        </p:txBody>
      </p:sp>
      <p:sp>
        <p:nvSpPr>
          <p:cNvPr id="123" name="Google Shape;123;g13ecc55a8e1_0_265"/>
          <p:cNvSpPr/>
          <p:nvPr/>
        </p:nvSpPr>
        <p:spPr>
          <a:xfrm>
            <a:off x="4399013" y="418976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源泉徴収票</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受取</a:t>
            </a:r>
            <a:endParaRPr sz="1653" b="1" i="0" u="none" strike="noStrike" cap="none">
              <a:solidFill>
                <a:schemeClr val="dk2"/>
              </a:solidFill>
              <a:latin typeface="Noto Sans JP"/>
              <a:ea typeface="Noto Sans JP"/>
              <a:cs typeface="Noto Sans JP"/>
              <a:sym typeface="Noto Sans JP"/>
            </a:endParaRPr>
          </a:p>
        </p:txBody>
      </p:sp>
      <p:sp>
        <p:nvSpPr>
          <p:cNvPr id="124" name="Google Shape;124;g13ecc55a8e1_0_265"/>
          <p:cNvSpPr txBox="1"/>
          <p:nvPr/>
        </p:nvSpPr>
        <p:spPr>
          <a:xfrm>
            <a:off x="6494205" y="854648"/>
            <a:ext cx="991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ja-JP" sz="2200" b="1" i="0" u="none" strike="noStrike" cap="none">
                <a:solidFill>
                  <a:schemeClr val="lt1"/>
                </a:solidFill>
                <a:latin typeface="Noto Sans JP"/>
                <a:ea typeface="Noto Sans JP"/>
                <a:cs typeface="Noto Sans JP"/>
                <a:sym typeface="Noto Sans JP"/>
              </a:rPr>
              <a:t>1月</a:t>
            </a:r>
            <a:endParaRPr sz="2200" b="1" i="0" u="none" strike="noStrike" cap="none">
              <a:solidFill>
                <a:schemeClr val="lt1"/>
              </a:solidFill>
              <a:latin typeface="Noto Sans JP"/>
              <a:ea typeface="Noto Sans JP"/>
              <a:cs typeface="Noto Sans JP"/>
              <a:sym typeface="Noto Sans JP"/>
            </a:endParaRPr>
          </a:p>
        </p:txBody>
      </p:sp>
      <p:sp>
        <p:nvSpPr>
          <p:cNvPr id="125" name="Google Shape;125;g13ecc55a8e1_0_265"/>
          <p:cNvSpPr/>
          <p:nvPr/>
        </p:nvSpPr>
        <p:spPr>
          <a:xfrm>
            <a:off x="6771250" y="1519037"/>
            <a:ext cx="1846200" cy="546000"/>
          </a:xfrm>
          <a:prstGeom prst="homePlate">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役所への</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書類提出</a:t>
            </a:r>
            <a:endParaRPr sz="1653" b="1" i="0" u="none" strike="noStrike" cap="none">
              <a:solidFill>
                <a:schemeClr val="dk2"/>
              </a:solidFill>
              <a:latin typeface="Noto Sans JP"/>
              <a:ea typeface="Noto Sans JP"/>
              <a:cs typeface="Noto Sans JP"/>
              <a:sym typeface="Noto Sans JP"/>
            </a:endParaRPr>
          </a:p>
        </p:txBody>
      </p:sp>
      <p:sp>
        <p:nvSpPr>
          <p:cNvPr id="126" name="Google Shape;126;g13ecc55a8e1_0_265"/>
          <p:cNvSpPr/>
          <p:nvPr/>
        </p:nvSpPr>
        <p:spPr>
          <a:xfrm>
            <a:off x="6227813" y="4189763"/>
            <a:ext cx="1846200" cy="1055100"/>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過不足額の</a:t>
            </a:r>
            <a:endParaRPr sz="1653" b="1" i="0" u="none" strike="noStrike" cap="none">
              <a:solidFill>
                <a:schemeClr val="dk2"/>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653"/>
              <a:buFont typeface="Arial"/>
              <a:buNone/>
            </a:pPr>
            <a:r>
              <a:rPr lang="ja-JP" sz="1653" b="1" i="0" u="none" strike="noStrike" cap="none">
                <a:solidFill>
                  <a:schemeClr val="dk2"/>
                </a:solidFill>
                <a:latin typeface="Noto Sans JP"/>
                <a:ea typeface="Noto Sans JP"/>
                <a:cs typeface="Noto Sans JP"/>
                <a:sym typeface="Noto Sans JP"/>
              </a:rPr>
              <a:t>確認</a:t>
            </a:r>
            <a:endParaRPr sz="1653" b="1" i="0" u="none" strike="noStrike" cap="none">
              <a:solidFill>
                <a:schemeClr val="dk2"/>
              </a:solidFill>
              <a:latin typeface="Noto Sans JP"/>
              <a:ea typeface="Noto Sans JP"/>
              <a:cs typeface="Noto Sans JP"/>
              <a:sym typeface="Noto Sans JP"/>
            </a:endParaRPr>
          </a:p>
        </p:txBody>
      </p:sp>
      <p:sp>
        <p:nvSpPr>
          <p:cNvPr id="127" name="Google Shape;127;g13ecc55a8e1_0_265"/>
          <p:cNvSpPr txBox="1"/>
          <p:nvPr/>
        </p:nvSpPr>
        <p:spPr>
          <a:xfrm>
            <a:off x="-689325" y="5401075"/>
            <a:ext cx="110031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ja-JP" sz="1800" b="1" i="0" u="none" strike="noStrike" cap="none">
                <a:solidFill>
                  <a:srgbClr val="666666"/>
                </a:solidFill>
                <a:latin typeface="Noto Sans JP"/>
                <a:ea typeface="Noto Sans JP"/>
                <a:cs typeface="Noto Sans JP"/>
                <a:sym typeface="Noto Sans JP"/>
              </a:rPr>
              <a:t>上記の流れで年間の所得税が確定し、</a:t>
            </a:r>
            <a:endParaRPr sz="1800" b="1" i="0" u="none" strike="noStrike" cap="none">
              <a:solidFill>
                <a:srgbClr val="666666"/>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00"/>
              <a:buFont typeface="Arial"/>
              <a:buNone/>
            </a:pPr>
            <a:r>
              <a:rPr lang="ja-JP" sz="1800" b="1" i="0" u="none" strike="noStrike" cap="none">
                <a:solidFill>
                  <a:srgbClr val="666666"/>
                </a:solidFill>
                <a:latin typeface="Noto Sans JP"/>
                <a:ea typeface="Noto Sans JP"/>
                <a:cs typeface="Noto Sans JP"/>
                <a:sym typeface="Noto Sans JP"/>
              </a:rPr>
              <a:t>従業員に還付・徴収をおこない国に申告を行ないます</a:t>
            </a:r>
            <a:endParaRPr sz="1800" b="1" i="0" u="none" strike="noStrike" cap="none">
              <a:solidFill>
                <a:srgbClr val="666666"/>
              </a:solidFill>
              <a:latin typeface="Noto Sans JP"/>
              <a:ea typeface="Noto Sans JP"/>
              <a:cs typeface="Noto Sans JP"/>
              <a:sym typeface="Noto Sans JP"/>
            </a:endParaRPr>
          </a:p>
        </p:txBody>
      </p:sp>
      <p:sp>
        <p:nvSpPr>
          <p:cNvPr id="128" name="Google Shape;128;g13ecc55a8e1_0_265"/>
          <p:cNvSpPr/>
          <p:nvPr/>
        </p:nvSpPr>
        <p:spPr>
          <a:xfrm>
            <a:off x="444875" y="4138300"/>
            <a:ext cx="8964900" cy="1186200"/>
          </a:xfrm>
          <a:prstGeom prst="rect">
            <a:avLst/>
          </a:prstGeom>
          <a:noFill/>
          <a:ln w="3810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ユーザー定義 16">
      <a:dk1>
        <a:srgbClr val="3F3F3F"/>
      </a:dk1>
      <a:lt1>
        <a:srgbClr val="FFFFFF"/>
      </a:lt1>
      <a:dk2>
        <a:srgbClr val="595959"/>
      </a:dk2>
      <a:lt2>
        <a:srgbClr val="FFF9E9"/>
      </a:lt2>
      <a:accent1>
        <a:srgbClr val="41B6CA"/>
      </a:accent1>
      <a:accent2>
        <a:srgbClr val="DA6272"/>
      </a:accent2>
      <a:accent3>
        <a:srgbClr val="FB8C00"/>
      </a:accent3>
      <a:accent4>
        <a:srgbClr val="80CBC4"/>
      </a:accent4>
      <a:accent5>
        <a:srgbClr val="AF4345"/>
      </a:accent5>
      <a:accent6>
        <a:srgbClr val="F58F8F"/>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1408</TotalTime>
  <Words>3414</Words>
  <Application>Microsoft Office PowerPoint</Application>
  <PresentationFormat>A4 210 x 297 mm</PresentationFormat>
  <Paragraphs>549</Paragraphs>
  <Slides>47</Slides>
  <Notes>47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47</vt:i4>
      </vt:variant>
    </vt:vector>
  </HeadingPairs>
  <TitlesOfParts>
    <vt:vector size="54" baseType="lpstr">
      <vt:lpstr>Meiryo</vt:lpstr>
      <vt:lpstr>Noto Sans JP</vt:lpstr>
      <vt:lpstr>Arial</vt:lpstr>
      <vt:lpstr>Calibri</vt:lpstr>
      <vt:lpstr>Noto Sans Javanese</vt:lpstr>
      <vt:lpstr>MS PGothic</vt:lpstr>
      <vt:lpstr>Office テーマ</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nakano.shinshiro</dc:creator>
  <cp:lastModifiedBy>chiba.masahiro</cp:lastModifiedBy>
  <cp:revision>8</cp:revision>
  <dcterms:created xsi:type="dcterms:W3CDTF">2017-03-16T09:38:49Z</dcterms:created>
  <dcterms:modified xsi:type="dcterms:W3CDTF">2025-09-06T05:28:31Z</dcterms:modified>
</cp:coreProperties>
</file>